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0" r:id="rId2"/>
    <p:sldMasterId id="2147483703" r:id="rId3"/>
    <p:sldMasterId id="2147483669" r:id="rId4"/>
  </p:sldMasterIdLst>
  <p:notesMasterIdLst>
    <p:notesMasterId r:id="rId15"/>
  </p:notesMasterIdLst>
  <p:sldIdLst>
    <p:sldId id="1935" r:id="rId5"/>
    <p:sldId id="1929" r:id="rId6"/>
    <p:sldId id="1839" r:id="rId7"/>
    <p:sldId id="1916" r:id="rId8"/>
    <p:sldId id="1842" r:id="rId9"/>
    <p:sldId id="1930" r:id="rId10"/>
    <p:sldId id="1931" r:id="rId11"/>
    <p:sldId id="1932" r:id="rId12"/>
    <p:sldId id="1933" r:id="rId13"/>
    <p:sldId id="1934"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Chen" initials="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C32B07"/>
    <a:srgbClr val="595959"/>
    <a:srgbClr val="000000"/>
    <a:srgbClr val="F08501"/>
    <a:srgbClr val="C71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6" d="100"/>
          <a:sy n="86" d="100"/>
        </p:scale>
        <p:origin x="738"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DEFDA-1D2F-4C39-930B-1932BDD71057}" type="datetimeFigureOut">
              <a:rPr lang="zh-TW" altLang="en-US" smtClean="0"/>
              <a:t>2021/10/25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ED443-4BF1-4784-B1E9-876216484BD4}" type="slidenum">
              <a:rPr lang="zh-TW" altLang="en-US" smtClean="0"/>
              <a:t>‹#›</a:t>
            </a:fld>
            <a:endParaRPr lang="zh-TW" altLang="en-US"/>
          </a:p>
        </p:txBody>
      </p:sp>
    </p:spTree>
    <p:extLst>
      <p:ext uri="{BB962C8B-B14F-4D97-AF65-F5344CB8AC3E}">
        <p14:creationId xmlns:p14="http://schemas.microsoft.com/office/powerpoint/2010/main" val="154539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mailto:mail@moldex3d.com"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nfidential]封面">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CB0A63-AC8E-4A28-A210-282974CEFC24}"/>
              </a:ext>
            </a:extLst>
          </p:cNvPr>
          <p:cNvSpPr>
            <a:spLocks noGrp="1"/>
          </p:cNvSpPr>
          <p:nvPr>
            <p:ph type="ctrTitle"/>
          </p:nvPr>
        </p:nvSpPr>
        <p:spPr>
          <a:xfrm>
            <a:off x="533400" y="1122363"/>
            <a:ext cx="10134600" cy="2387600"/>
          </a:xfrm>
          <a:prstGeom prst="rect">
            <a:avLst/>
          </a:prstGeom>
        </p:spPr>
        <p:txBody>
          <a:bodyPr anchor="b"/>
          <a:lstStyle>
            <a:lvl1pPr algn="l">
              <a:defRPr sz="3600">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3" name="副標題 2">
            <a:extLst>
              <a:ext uri="{FF2B5EF4-FFF2-40B4-BE49-F238E27FC236}">
                <a16:creationId xmlns:a16="http://schemas.microsoft.com/office/drawing/2014/main" id="{0031C02B-B0B9-4DFF-AF6D-29292FE1E5FD}"/>
              </a:ext>
            </a:extLst>
          </p:cNvPr>
          <p:cNvSpPr>
            <a:spLocks noGrp="1"/>
          </p:cNvSpPr>
          <p:nvPr>
            <p:ph type="subTitle" idx="1"/>
          </p:nvPr>
        </p:nvSpPr>
        <p:spPr>
          <a:xfrm>
            <a:off x="533400" y="3827928"/>
            <a:ext cx="10134600" cy="1429871"/>
          </a:xfrm>
          <a:prstGeom prst="rect">
            <a:avLst/>
          </a:prstGeom>
        </p:spPr>
        <p:txBody>
          <a:bodyPr/>
          <a:lstStyle>
            <a:lvl1pPr marL="0" indent="0" algn="l">
              <a:buNone/>
              <a:defRPr sz="24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9" name="文字方塊 8">
            <a:extLst>
              <a:ext uri="{FF2B5EF4-FFF2-40B4-BE49-F238E27FC236}">
                <a16:creationId xmlns:a16="http://schemas.microsoft.com/office/drawing/2014/main" id="{7083893D-4560-431E-A33F-C5B61DDA0D74}"/>
              </a:ext>
            </a:extLst>
          </p:cNvPr>
          <p:cNvSpPr txBox="1"/>
          <p:nvPr userDrawn="1"/>
        </p:nvSpPr>
        <p:spPr>
          <a:xfrm>
            <a:off x="614081" y="5870755"/>
            <a:ext cx="2194433"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600" b="1" dirty="0">
                <a:solidFill>
                  <a:srgbClr val="C00000"/>
                </a:solidFill>
                <a:latin typeface="微軟正黑體" panose="020B0604030504040204" pitchFamily="34" charset="-120"/>
                <a:ea typeface="微軟正黑體" panose="020B0604030504040204" pitchFamily="34" charset="-120"/>
              </a:rPr>
              <a:t>Confidential</a:t>
            </a:r>
            <a:endParaRPr lang="zh-TW" altLang="en-US" sz="26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244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內頁_大綱">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AC0041-AA20-43E2-BC9B-151A7303C14D}"/>
              </a:ext>
            </a:extLst>
          </p:cNvPr>
          <p:cNvSpPr>
            <a:spLocks noGrp="1"/>
          </p:cNvSpPr>
          <p:nvPr>
            <p:ph type="title"/>
          </p:nvPr>
        </p:nvSpPr>
        <p:spPr>
          <a:xfrm>
            <a:off x="502412" y="528918"/>
            <a:ext cx="11102400" cy="735106"/>
          </a:xfrm>
          <a:prstGeom prst="rect">
            <a:avLst/>
          </a:prstGeom>
        </p:spPr>
        <p:txBody>
          <a:bodyPr/>
          <a:lstStyle>
            <a:lvl1pPr algn="ctr">
              <a:defRPr sz="30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投影片編號版面配置區 2">
            <a:extLst>
              <a:ext uri="{FF2B5EF4-FFF2-40B4-BE49-F238E27FC236}">
                <a16:creationId xmlns:a16="http://schemas.microsoft.com/office/drawing/2014/main" id="{55521B6A-94EF-41F2-8BF1-8B18B02015F2}"/>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sp>
        <p:nvSpPr>
          <p:cNvPr id="9" name="內容版面配置區 7">
            <a:extLst>
              <a:ext uri="{FF2B5EF4-FFF2-40B4-BE49-F238E27FC236}">
                <a16:creationId xmlns:a16="http://schemas.microsoft.com/office/drawing/2014/main" id="{B3AB836C-CE69-4A22-9851-F39A9CDE0761}"/>
              </a:ext>
            </a:extLst>
          </p:cNvPr>
          <p:cNvSpPr>
            <a:spLocks noGrp="1"/>
          </p:cNvSpPr>
          <p:nvPr>
            <p:ph sz="quarter" idx="11"/>
          </p:nvPr>
        </p:nvSpPr>
        <p:spPr>
          <a:xfrm>
            <a:off x="503162" y="1632137"/>
            <a:ext cx="11101629" cy="4495238"/>
          </a:xfrm>
          <a:prstGeom prst="rect">
            <a:avLst/>
          </a:prstGeom>
        </p:spPr>
        <p:txBody>
          <a:bodyPr/>
          <a:lstStyle>
            <a:lvl1pPr marL="0" indent="0">
              <a:lnSpc>
                <a:spcPct val="100000"/>
              </a:lnSpc>
              <a:buFontTx/>
              <a:buNone/>
              <a:defRPr sz="2000">
                <a:latin typeface="微軟正黑體" panose="020B0604030504040204" pitchFamily="34" charset="-120"/>
                <a:ea typeface="微軟正黑體" panose="020B0604030504040204" pitchFamily="34" charset="-120"/>
              </a:defRPr>
            </a:lvl1pPr>
            <a:lvl2pPr>
              <a:buNone/>
              <a:defRPr sz="1600">
                <a:latin typeface="微軟正黑體" panose="020B0604030504040204" pitchFamily="34" charset="-120"/>
                <a:ea typeface="微軟正黑體" panose="020B0604030504040204" pitchFamily="34" charset="-120"/>
              </a:defRPr>
            </a:lvl2pPr>
            <a:lvl3pPr>
              <a:defRPr sz="16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375667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內頁_單欄">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705AC86-C43D-446C-B1A7-16A3A57ECA81}"/>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sp>
        <p:nvSpPr>
          <p:cNvPr id="7"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6" name="內容版面配置區 3">
            <a:extLst>
              <a:ext uri="{FF2B5EF4-FFF2-40B4-BE49-F238E27FC236}">
                <a16:creationId xmlns:a16="http://schemas.microsoft.com/office/drawing/2014/main" id="{2BBEBE6C-74DC-406B-88C7-1FFEEE711FAB}"/>
              </a:ext>
            </a:extLst>
          </p:cNvPr>
          <p:cNvSpPr>
            <a:spLocks noGrp="1"/>
          </p:cNvSpPr>
          <p:nvPr>
            <p:ph sz="quarter" idx="16"/>
          </p:nvPr>
        </p:nvSpPr>
        <p:spPr>
          <a:xfrm>
            <a:off x="514444" y="1279525"/>
            <a:ext cx="11102881" cy="4913313"/>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77840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內頁_二欄圖文">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3" name="投影片編號版面配置區 2">
            <a:extLst>
              <a:ext uri="{FF2B5EF4-FFF2-40B4-BE49-F238E27FC236}">
                <a16:creationId xmlns:a16="http://schemas.microsoft.com/office/drawing/2014/main" id="{9C53C04A-319B-4F3D-90BF-9A88529F5899}"/>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sp>
        <p:nvSpPr>
          <p:cNvPr id="9" name="圖片版面配置區 8">
            <a:extLst>
              <a:ext uri="{FF2B5EF4-FFF2-40B4-BE49-F238E27FC236}">
                <a16:creationId xmlns:a16="http://schemas.microsoft.com/office/drawing/2014/main" id="{FB550F31-BA6E-4EFD-953D-369259B7A713}"/>
              </a:ext>
            </a:extLst>
          </p:cNvPr>
          <p:cNvSpPr>
            <a:spLocks noGrp="1"/>
          </p:cNvSpPr>
          <p:nvPr>
            <p:ph type="pic" sz="quarter" idx="17"/>
          </p:nvPr>
        </p:nvSpPr>
        <p:spPr>
          <a:xfrm>
            <a:off x="6096000" y="1273720"/>
            <a:ext cx="5504221" cy="4932363"/>
          </a:xfrm>
          <a:prstGeom prst="rect">
            <a:avLst/>
          </a:prstGeom>
        </p:spPr>
        <p:txBody>
          <a:bodyPr anchor="ctr"/>
          <a:lstStyle>
            <a:lvl1pPr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10" name="內容版面配置區 3">
            <a:extLst>
              <a:ext uri="{FF2B5EF4-FFF2-40B4-BE49-F238E27FC236}">
                <a16:creationId xmlns:a16="http://schemas.microsoft.com/office/drawing/2014/main" id="{16F17D1F-5A57-44B3-9F42-985E81C4DE33}"/>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79494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內頁_二欄文">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3" name="投影片編號版面配置區 2">
            <a:extLst>
              <a:ext uri="{FF2B5EF4-FFF2-40B4-BE49-F238E27FC236}">
                <a16:creationId xmlns:a16="http://schemas.microsoft.com/office/drawing/2014/main" id="{9C53C04A-319B-4F3D-90BF-9A88529F5899}"/>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sp>
        <p:nvSpPr>
          <p:cNvPr id="7" name="內容版面配置區 3">
            <a:extLst>
              <a:ext uri="{FF2B5EF4-FFF2-40B4-BE49-F238E27FC236}">
                <a16:creationId xmlns:a16="http://schemas.microsoft.com/office/drawing/2014/main" id="{70749FE5-18E7-4738-BE3A-943FA8CA0AD3}"/>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內容版面配置區 3">
            <a:extLst>
              <a:ext uri="{FF2B5EF4-FFF2-40B4-BE49-F238E27FC236}">
                <a16:creationId xmlns:a16="http://schemas.microsoft.com/office/drawing/2014/main" id="{543F342A-5A86-4CB9-92FD-5D0F7C1C12DC}"/>
              </a:ext>
            </a:extLst>
          </p:cNvPr>
          <p:cNvSpPr>
            <a:spLocks noGrp="1"/>
          </p:cNvSpPr>
          <p:nvPr>
            <p:ph sz="quarter" idx="17"/>
          </p:nvPr>
        </p:nvSpPr>
        <p:spPr>
          <a:xfrm>
            <a:off x="6154660"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4072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內頁_空白">
    <p:spTree>
      <p:nvGrpSpPr>
        <p:cNvPr id="1" name=""/>
        <p:cNvGrpSpPr/>
        <p:nvPr/>
      </p:nvGrpSpPr>
      <p:grpSpPr>
        <a:xfrm>
          <a:off x="0" y="0"/>
          <a:ext cx="0" cy="0"/>
          <a:chOff x="0" y="0"/>
          <a:chExt cx="0" cy="0"/>
        </a:xfrm>
      </p:grpSpPr>
      <p:sp>
        <p:nvSpPr>
          <p:cNvPr id="7" name="文字版面配置區 2">
            <a:extLst>
              <a:ext uri="{FF2B5EF4-FFF2-40B4-BE49-F238E27FC236}">
                <a16:creationId xmlns:a16="http://schemas.microsoft.com/office/drawing/2014/main" id="{5271EA77-0DEA-4CD8-A570-82AD486C00EB}"/>
              </a:ext>
            </a:extLst>
          </p:cNvPr>
          <p:cNvSpPr>
            <a:spLocks noGrp="1"/>
          </p:cNvSpPr>
          <p:nvPr>
            <p:ph type="body" sz="quarter" idx="13"/>
          </p:nvPr>
        </p:nvSpPr>
        <p:spPr>
          <a:xfrm>
            <a:off x="5860575" y="1640961"/>
            <a:ext cx="5782101" cy="2639686"/>
          </a:xfrm>
        </p:spPr>
        <p:txBody>
          <a:bodyPr anchor="t"/>
          <a:lstStyle>
            <a:lvl1pPr>
              <a:lnSpc>
                <a:spcPts val="2200"/>
              </a:lnSpc>
              <a:buNone/>
              <a:defRPr sz="1800" b="0">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
        <p:nvSpPr>
          <p:cNvPr id="8" name="文字版面配置區 2">
            <a:extLst>
              <a:ext uri="{FF2B5EF4-FFF2-40B4-BE49-F238E27FC236}">
                <a16:creationId xmlns:a16="http://schemas.microsoft.com/office/drawing/2014/main" id="{87FCFDF1-AC90-4BEF-9998-CF0EC37BEB5F}"/>
              </a:ext>
            </a:extLst>
          </p:cNvPr>
          <p:cNvSpPr>
            <a:spLocks noGrp="1"/>
          </p:cNvSpPr>
          <p:nvPr>
            <p:ph type="body" sz="quarter" idx="15"/>
          </p:nvPr>
        </p:nvSpPr>
        <p:spPr>
          <a:xfrm>
            <a:off x="533400" y="1640962"/>
            <a:ext cx="4785813" cy="533400"/>
          </a:xfrm>
        </p:spPr>
        <p:txBody>
          <a:bodyPr anchor="t"/>
          <a:lstStyle>
            <a:lvl1pPr>
              <a:buNone/>
              <a:defRPr sz="2400" b="1">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Tree>
    <p:extLst>
      <p:ext uri="{BB962C8B-B14F-4D97-AF65-F5344CB8AC3E}">
        <p14:creationId xmlns:p14="http://schemas.microsoft.com/office/powerpoint/2010/main" val="359786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版權聲明">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5B937F6-2F93-4586-B65C-A817FE7442BC}"/>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sp>
        <p:nvSpPr>
          <p:cNvPr id="6" name="文字方塊 5">
            <a:extLst>
              <a:ext uri="{FF2B5EF4-FFF2-40B4-BE49-F238E27FC236}">
                <a16:creationId xmlns:a16="http://schemas.microsoft.com/office/drawing/2014/main" id="{F2BDE4F2-A2D2-45F5-9998-FAE95D067642}"/>
              </a:ext>
            </a:extLst>
          </p:cNvPr>
          <p:cNvSpPr txBox="1"/>
          <p:nvPr userDrawn="1"/>
        </p:nvSpPr>
        <p:spPr>
          <a:xfrm>
            <a:off x="502391" y="555357"/>
            <a:ext cx="11102423" cy="553998"/>
          </a:xfrm>
          <a:prstGeom prst="rect">
            <a:avLst/>
          </a:prstGeom>
          <a:noFill/>
        </p:spPr>
        <p:txBody>
          <a:bodyPr wrap="square" rtlCol="0" anchor="ctr">
            <a:spAutoFit/>
          </a:bodyPr>
          <a:lstStyle/>
          <a:p>
            <a:pPr algn="ctr"/>
            <a:r>
              <a:rPr lang="en-US" altLang="zh-TW" sz="3000" dirty="0">
                <a:solidFill>
                  <a:schemeClr val="tx1"/>
                </a:solidFill>
                <a:latin typeface="微軟正黑體" panose="020B0604030504040204" pitchFamily="34" charset="-120"/>
                <a:ea typeface="微軟正黑體" panose="020B0604030504040204" pitchFamily="34" charset="-120"/>
              </a:rPr>
              <a:t>Copyright &amp; Disclaimer</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C704D454-D47A-462F-BE1C-D89E98C5D1C4}"/>
              </a:ext>
            </a:extLst>
          </p:cNvPr>
          <p:cNvSpPr txBox="1"/>
          <p:nvPr userDrawn="1"/>
        </p:nvSpPr>
        <p:spPr>
          <a:xfrm>
            <a:off x="502391" y="1632137"/>
            <a:ext cx="11102423" cy="3600986"/>
          </a:xfrm>
          <a:prstGeom prst="rect">
            <a:avLst/>
          </a:prstGeom>
          <a:noFill/>
        </p:spPr>
        <p:txBody>
          <a:bodyPr wrap="square" rtlCol="0">
            <a:spAutoFit/>
          </a:bodyPr>
          <a:lstStyle/>
          <a:p>
            <a:pPr>
              <a:spcAft>
                <a:spcPts val="600"/>
              </a:spcAft>
            </a:pPr>
            <a:r>
              <a:rPr lang="en-US" altLang="zh-TW" sz="1600" dirty="0">
                <a:solidFill>
                  <a:schemeClr val="tx1"/>
                </a:solidFill>
                <a:latin typeface="微軟正黑體" panose="020B0604030504040204" pitchFamily="34" charset="-120"/>
                <a:ea typeface="微軟正黑體" panose="020B0604030504040204" pitchFamily="34" charset="-120"/>
              </a:rPr>
              <a:t>The following is intended for information purposes only, not a commitment to deliver any material, code, or functionality.</a:t>
            </a:r>
          </a:p>
          <a:p>
            <a:pPr>
              <a:spcAft>
                <a:spcPts val="600"/>
              </a:spcAft>
            </a:pPr>
            <a:r>
              <a:rPr lang="en-US" altLang="zh-TW" sz="1600" dirty="0">
                <a:solidFill>
                  <a:schemeClr val="tx1"/>
                </a:solidFill>
                <a:latin typeface="微軟正黑體" panose="020B0604030504040204" pitchFamily="34" charset="-120"/>
                <a:ea typeface="微軟正黑體" panose="020B0604030504040204" pitchFamily="34" charset="-120"/>
              </a:rPr>
              <a:t>The development, release, and timing of any features or functionality described for Moldex3D remains at the sole discretion of CoreTech System Co., Ltd. </a:t>
            </a:r>
          </a:p>
          <a:p>
            <a:pPr>
              <a:spcAft>
                <a:spcPts val="600"/>
              </a:spcAft>
            </a:pPr>
            <a:r>
              <a:rPr lang="en-US" altLang="zh-TW" sz="1600" dirty="0">
                <a:solidFill>
                  <a:schemeClr val="tx1"/>
                </a:solidFill>
                <a:latin typeface="微軟正黑體" panose="020B0604030504040204" pitchFamily="34" charset="-120"/>
                <a:ea typeface="微軟正黑體" panose="020B0604030504040204" pitchFamily="34" charset="-120"/>
              </a:rPr>
              <a:t>These contents are provided “AS IS” without warranty of any kind, either expressed or implied, including but not limited to the implied warranties of merchantability, accuracy, completeness,  fitness for a particular purpose of non-infringement. Some jurisdictions do not allow the exclusion of implied warranties, so the above exclusion may not apply to you. </a:t>
            </a:r>
          </a:p>
          <a:p>
            <a:pPr>
              <a:spcAft>
                <a:spcPts val="600"/>
              </a:spcAft>
            </a:pPr>
            <a:endParaRPr lang="en-US" altLang="zh-TW" sz="1600" dirty="0">
              <a:solidFill>
                <a:schemeClr val="tx1"/>
              </a:solidFill>
              <a:latin typeface="微軟正黑體" panose="020B0604030504040204" pitchFamily="34" charset="-120"/>
              <a:ea typeface="微軟正黑體" panose="020B0604030504040204" pitchFamily="34" charset="-120"/>
            </a:endParaRPr>
          </a:p>
          <a:p>
            <a:pPr>
              <a:spcAft>
                <a:spcPts val="600"/>
              </a:spcAft>
            </a:pPr>
            <a:r>
              <a:rPr lang="en-US" altLang="zh-TW" sz="1600" dirty="0">
                <a:solidFill>
                  <a:schemeClr val="tx1"/>
                </a:solidFill>
                <a:latin typeface="微軟正黑體" panose="020B0604030504040204" pitchFamily="34" charset="-120"/>
                <a:ea typeface="微軟正黑體" panose="020B0604030504040204" pitchFamily="34" charset="-120"/>
              </a:rPr>
              <a:t>Copyright for the following material is primarily held by the CoreTech System Co., Ltd.. Some of the information is collected from Internet for illustration purpose only, not for redistribution.  The original source should be fully acknowledged in any citation. For permission to reproduce or redistribute this material, in whole or in part, please contact </a:t>
            </a:r>
            <a:r>
              <a:rPr lang="en-US" altLang="zh-TW" sz="1600" dirty="0">
                <a:solidFill>
                  <a:schemeClr val="tx1"/>
                </a:solidFill>
                <a:latin typeface="微軟正黑體" panose="020B0604030504040204" pitchFamily="34" charset="-120"/>
                <a:ea typeface="微軟正黑體" panose="020B0604030504040204" pitchFamily="34" charset="-120"/>
                <a:hlinkClick r:id="rId2"/>
              </a:rPr>
              <a:t>mail@moldex3d.com</a:t>
            </a:r>
            <a:r>
              <a:rPr lang="zh-TW" altLang="en-US" sz="1600" dirty="0">
                <a:solidFill>
                  <a:schemeClr val="tx1"/>
                </a:solidFill>
                <a:latin typeface="微軟正黑體" panose="020B0604030504040204" pitchFamily="34" charset="-120"/>
                <a:ea typeface="微軟正黑體" panose="020B0604030504040204" pitchFamily="34" charset="-120"/>
              </a:rPr>
              <a:t> </a:t>
            </a:r>
            <a:r>
              <a:rPr lang="en-US" altLang="zh-TW" sz="1600" dirty="0">
                <a:solidFill>
                  <a:schemeClr val="tx1"/>
                </a:solidFill>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40227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節">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CF2F4E26-8100-4F49-BC29-671BDF55613B}"/>
              </a:ext>
            </a:extLst>
          </p:cNvPr>
          <p:cNvSpPr>
            <a:spLocks noGrp="1"/>
          </p:cNvSpPr>
          <p:nvPr>
            <p:ph type="title"/>
          </p:nvPr>
        </p:nvSpPr>
        <p:spPr>
          <a:xfrm>
            <a:off x="572196" y="1578022"/>
            <a:ext cx="4784400" cy="532800"/>
          </a:xfrm>
          <a:prstGeom prst="rect">
            <a:avLst/>
          </a:prstGeom>
        </p:spPr>
        <p:txBody>
          <a:bodyPr lIns="68580" tIns="34290" rIns="68580" bIns="34290" anchor="ctr"/>
          <a:lstStyle>
            <a:lvl1pPr marL="0" indent="0">
              <a:defRPr lang="zh-TW" altLang="en-US" sz="2400" b="1" kern="1200" dirty="0">
                <a:solidFill>
                  <a:schemeClr val="bg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7" name="文字版面配置區 2">
            <a:extLst>
              <a:ext uri="{FF2B5EF4-FFF2-40B4-BE49-F238E27FC236}">
                <a16:creationId xmlns:a16="http://schemas.microsoft.com/office/drawing/2014/main" id="{5271EA77-0DEA-4CD8-A570-82AD486C00EB}"/>
              </a:ext>
            </a:extLst>
          </p:cNvPr>
          <p:cNvSpPr>
            <a:spLocks noGrp="1"/>
          </p:cNvSpPr>
          <p:nvPr>
            <p:ph type="body" sz="quarter" idx="13"/>
          </p:nvPr>
        </p:nvSpPr>
        <p:spPr>
          <a:xfrm>
            <a:off x="5860575" y="1640961"/>
            <a:ext cx="5782101" cy="2639686"/>
          </a:xfrm>
        </p:spPr>
        <p:txBody>
          <a:bodyPr anchor="t"/>
          <a:lstStyle>
            <a:lvl1pPr>
              <a:lnSpc>
                <a:spcPts val="2200"/>
              </a:lnSpc>
              <a:buNone/>
              <a:defRPr sz="1800" b="0">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Tree>
    <p:extLst>
      <p:ext uri="{BB962C8B-B14F-4D97-AF65-F5344CB8AC3E}">
        <p14:creationId xmlns:p14="http://schemas.microsoft.com/office/powerpoint/2010/main" val="728715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封底_LOGO">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0BBFA07-E15E-4BC7-A4FA-AE592560F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088" y="2886454"/>
            <a:ext cx="3247651" cy="1085090"/>
          </a:xfrm>
          <a:prstGeom prst="rect">
            <a:avLst/>
          </a:prstGeom>
        </p:spPr>
      </p:pic>
    </p:spTree>
    <p:extLst>
      <p:ext uri="{BB962C8B-B14F-4D97-AF65-F5344CB8AC3E}">
        <p14:creationId xmlns:p14="http://schemas.microsoft.com/office/powerpoint/2010/main" val="1382329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封底_thank you">
    <p:spTree>
      <p:nvGrpSpPr>
        <p:cNvPr id="1" name=""/>
        <p:cNvGrpSpPr/>
        <p:nvPr/>
      </p:nvGrpSpPr>
      <p:grpSpPr>
        <a:xfrm>
          <a:off x="0" y="0"/>
          <a:ext cx="0" cy="0"/>
          <a:chOff x="0" y="0"/>
          <a:chExt cx="0" cy="0"/>
        </a:xfrm>
      </p:grpSpPr>
      <p:sp>
        <p:nvSpPr>
          <p:cNvPr id="2" name="標題 3">
            <a:extLst>
              <a:ext uri="{FF2B5EF4-FFF2-40B4-BE49-F238E27FC236}">
                <a16:creationId xmlns:a16="http://schemas.microsoft.com/office/drawing/2014/main" id="{6301F822-094B-479D-9739-82ECFA6A6235}"/>
              </a:ext>
            </a:extLst>
          </p:cNvPr>
          <p:cNvSpPr>
            <a:spLocks noGrp="1"/>
          </p:cNvSpPr>
          <p:nvPr>
            <p:ph type="ctrTitle" hasCustomPrompt="1"/>
          </p:nvPr>
        </p:nvSpPr>
        <p:spPr>
          <a:xfrm>
            <a:off x="1258088" y="2971651"/>
            <a:ext cx="9472974" cy="914696"/>
          </a:xfrm>
          <a:prstGeom prst="rect">
            <a:avLst/>
          </a:prstGeom>
        </p:spPr>
        <p:txBody>
          <a:bodyPr anchor="ctr"/>
          <a:lstStyle>
            <a:lvl1pPr algn="ctr">
              <a:defRPr b="1">
                <a:solidFill>
                  <a:schemeClr val="bg1"/>
                </a:solidFill>
                <a:latin typeface="微軟正黑體" panose="020B0604030504040204" pitchFamily="34" charset="-120"/>
                <a:ea typeface="微軟正黑體" panose="020B0604030504040204" pitchFamily="34" charset="-120"/>
              </a:defRPr>
            </a:lvl1pPr>
          </a:lstStyle>
          <a:p>
            <a:r>
              <a:rPr lang="en-US" altLang="zh-TW" dirty="0"/>
              <a:t>Thank You</a:t>
            </a:r>
            <a:endParaRPr lang="zh-TW" altLang="en-US" dirty="0"/>
          </a:p>
        </p:txBody>
      </p:sp>
      <p:pic>
        <p:nvPicPr>
          <p:cNvPr id="3" name="圖片 2">
            <a:extLst>
              <a:ext uri="{FF2B5EF4-FFF2-40B4-BE49-F238E27FC236}">
                <a16:creationId xmlns:a16="http://schemas.microsoft.com/office/drawing/2014/main" id="{185EDBBC-2A42-41B8-BE41-42AC839AEF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730" y="410611"/>
            <a:ext cx="2231346" cy="745527"/>
          </a:xfrm>
          <a:prstGeom prst="rect">
            <a:avLst/>
          </a:prstGeom>
        </p:spPr>
      </p:pic>
    </p:spTree>
    <p:extLst>
      <p:ext uri="{BB962C8B-B14F-4D97-AF65-F5344CB8AC3E}">
        <p14:creationId xmlns:p14="http://schemas.microsoft.com/office/powerpoint/2010/main" val="228959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ernal]封面">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CB0A63-AC8E-4A28-A210-282974CEFC24}"/>
              </a:ext>
            </a:extLst>
          </p:cNvPr>
          <p:cNvSpPr>
            <a:spLocks noGrp="1"/>
          </p:cNvSpPr>
          <p:nvPr>
            <p:ph type="ctrTitle"/>
          </p:nvPr>
        </p:nvSpPr>
        <p:spPr>
          <a:xfrm>
            <a:off x="533400" y="1122363"/>
            <a:ext cx="10134600" cy="2387600"/>
          </a:xfrm>
          <a:prstGeom prst="rect">
            <a:avLst/>
          </a:prstGeom>
        </p:spPr>
        <p:txBody>
          <a:bodyPr anchor="b"/>
          <a:lstStyle>
            <a:lvl1pPr algn="l">
              <a:defRPr sz="3600">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3" name="副標題 2">
            <a:extLst>
              <a:ext uri="{FF2B5EF4-FFF2-40B4-BE49-F238E27FC236}">
                <a16:creationId xmlns:a16="http://schemas.microsoft.com/office/drawing/2014/main" id="{0031C02B-B0B9-4DFF-AF6D-29292FE1E5FD}"/>
              </a:ext>
            </a:extLst>
          </p:cNvPr>
          <p:cNvSpPr>
            <a:spLocks noGrp="1"/>
          </p:cNvSpPr>
          <p:nvPr>
            <p:ph type="subTitle" idx="1"/>
          </p:nvPr>
        </p:nvSpPr>
        <p:spPr>
          <a:xfrm>
            <a:off x="533400" y="3827928"/>
            <a:ext cx="10134600" cy="1429871"/>
          </a:xfrm>
          <a:prstGeom prst="rect">
            <a:avLst/>
          </a:prstGeom>
        </p:spPr>
        <p:txBody>
          <a:bodyPr/>
          <a:lstStyle>
            <a:lvl1pPr marL="0" indent="0" algn="l">
              <a:buNone/>
              <a:defRPr sz="24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6" name="文字方塊 5">
            <a:extLst>
              <a:ext uri="{FF2B5EF4-FFF2-40B4-BE49-F238E27FC236}">
                <a16:creationId xmlns:a16="http://schemas.microsoft.com/office/drawing/2014/main" id="{7083893D-4560-431E-A33F-C5B61DDA0D74}"/>
              </a:ext>
            </a:extLst>
          </p:cNvPr>
          <p:cNvSpPr txBox="1"/>
          <p:nvPr userDrawn="1"/>
        </p:nvSpPr>
        <p:spPr>
          <a:xfrm>
            <a:off x="614081" y="5870755"/>
            <a:ext cx="2194433" cy="49244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600" b="1" dirty="0">
                <a:solidFill>
                  <a:srgbClr val="C00000"/>
                </a:solidFill>
                <a:latin typeface="微軟正黑體" panose="020B0604030504040204" pitchFamily="34" charset="-120"/>
                <a:ea typeface="微軟正黑體" panose="020B0604030504040204" pitchFamily="34" charset="-120"/>
              </a:rPr>
              <a:t>Internal</a:t>
            </a:r>
            <a:endParaRPr lang="zh-TW" altLang="en-US" sz="26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342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Confidential]封面">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CB0A63-AC8E-4A28-A210-282974CEFC24}"/>
              </a:ext>
            </a:extLst>
          </p:cNvPr>
          <p:cNvSpPr>
            <a:spLocks noGrp="1"/>
          </p:cNvSpPr>
          <p:nvPr>
            <p:ph type="ctrTitle"/>
          </p:nvPr>
        </p:nvSpPr>
        <p:spPr>
          <a:xfrm>
            <a:off x="533400" y="1122363"/>
            <a:ext cx="10134600" cy="2387600"/>
          </a:xfrm>
          <a:prstGeom prst="rect">
            <a:avLst/>
          </a:prstGeom>
        </p:spPr>
        <p:txBody>
          <a:bodyPr anchor="b"/>
          <a:lstStyle>
            <a:lvl1pPr algn="l">
              <a:defRPr sz="3600">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3" name="副標題 2">
            <a:extLst>
              <a:ext uri="{FF2B5EF4-FFF2-40B4-BE49-F238E27FC236}">
                <a16:creationId xmlns:a16="http://schemas.microsoft.com/office/drawing/2014/main" id="{0031C02B-B0B9-4DFF-AF6D-29292FE1E5FD}"/>
              </a:ext>
            </a:extLst>
          </p:cNvPr>
          <p:cNvSpPr>
            <a:spLocks noGrp="1"/>
          </p:cNvSpPr>
          <p:nvPr>
            <p:ph type="subTitle" idx="1"/>
          </p:nvPr>
        </p:nvSpPr>
        <p:spPr>
          <a:xfrm>
            <a:off x="533400" y="3827928"/>
            <a:ext cx="10134600" cy="1429871"/>
          </a:xfrm>
          <a:prstGeom prst="rect">
            <a:avLst/>
          </a:prstGeom>
        </p:spPr>
        <p:txBody>
          <a:bodyPr/>
          <a:lstStyle>
            <a:lvl1pPr marL="0" indent="0" algn="l">
              <a:buNone/>
              <a:defRPr sz="24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9" name="文字方塊 8">
            <a:extLst>
              <a:ext uri="{FF2B5EF4-FFF2-40B4-BE49-F238E27FC236}">
                <a16:creationId xmlns:a16="http://schemas.microsoft.com/office/drawing/2014/main" id="{7083893D-4560-431E-A33F-C5B61DDA0D74}"/>
              </a:ext>
            </a:extLst>
          </p:cNvPr>
          <p:cNvSpPr txBox="1"/>
          <p:nvPr userDrawn="1"/>
        </p:nvSpPr>
        <p:spPr>
          <a:xfrm>
            <a:off x="614081" y="5870755"/>
            <a:ext cx="2194433" cy="49244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600" b="1" dirty="0">
                <a:solidFill>
                  <a:srgbClr val="C00000"/>
                </a:solidFill>
                <a:latin typeface="微軟正黑體" panose="020B0604030504040204" pitchFamily="34" charset="-120"/>
                <a:ea typeface="微軟正黑體" panose="020B0604030504040204" pitchFamily="34" charset="-120"/>
              </a:rPr>
              <a:t>Reseller</a:t>
            </a:r>
            <a:endParaRPr lang="zh-TW" altLang="en-US" sz="26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7757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42717E53-A835-4E1C-A028-0E9D839047EA}"/>
              </a:ext>
            </a:extLst>
          </p:cNvPr>
          <p:cNvSpPr>
            <a:spLocks noGrp="1"/>
          </p:cNvSpPr>
          <p:nvPr>
            <p:ph type="ctrTitle"/>
          </p:nvPr>
        </p:nvSpPr>
        <p:spPr>
          <a:xfrm>
            <a:off x="533400" y="1122363"/>
            <a:ext cx="10134600" cy="2387600"/>
          </a:xfrm>
          <a:prstGeom prst="rect">
            <a:avLst/>
          </a:prstGeom>
        </p:spPr>
        <p:txBody>
          <a:bodyPr anchor="b"/>
          <a:lstStyle>
            <a:lvl1pPr algn="l">
              <a:defRPr sz="3600">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8" name="副標題 2">
            <a:extLst>
              <a:ext uri="{FF2B5EF4-FFF2-40B4-BE49-F238E27FC236}">
                <a16:creationId xmlns:a16="http://schemas.microsoft.com/office/drawing/2014/main" id="{4BFF0A32-F848-430A-A9EE-B8875C4CCA28}"/>
              </a:ext>
            </a:extLst>
          </p:cNvPr>
          <p:cNvSpPr>
            <a:spLocks noGrp="1"/>
          </p:cNvSpPr>
          <p:nvPr>
            <p:ph type="subTitle" idx="1"/>
          </p:nvPr>
        </p:nvSpPr>
        <p:spPr>
          <a:xfrm>
            <a:off x="533400" y="3827928"/>
            <a:ext cx="10134600" cy="1429871"/>
          </a:xfrm>
          <a:prstGeom prst="rect">
            <a:avLst/>
          </a:prstGeom>
        </p:spPr>
        <p:txBody>
          <a:bodyPr/>
          <a:lstStyle>
            <a:lvl1pPr marL="0" indent="0" algn="l">
              <a:buNone/>
              <a:defRPr sz="24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Tree>
    <p:extLst>
      <p:ext uri="{BB962C8B-B14F-4D97-AF65-F5344CB8AC3E}">
        <p14:creationId xmlns:p14="http://schemas.microsoft.com/office/powerpoint/2010/main" val="28112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訂版面配置">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E939423-5C83-4C31-84AF-62A5D7B12DF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a:extLst>
              <a:ext uri="{FF2B5EF4-FFF2-40B4-BE49-F238E27FC236}">
                <a16:creationId xmlns:a16="http://schemas.microsoft.com/office/drawing/2014/main" id="{9D308A5E-3F29-4BD0-9C02-013474B900ED}"/>
              </a:ext>
            </a:extLst>
          </p:cNvPr>
          <p:cNvSpPr>
            <a:spLocks noGrp="1"/>
          </p:cNvSpPr>
          <p:nvPr>
            <p:ph type="ctrTitle"/>
          </p:nvPr>
        </p:nvSpPr>
        <p:spPr>
          <a:xfrm>
            <a:off x="533400" y="3657600"/>
            <a:ext cx="10134600" cy="1268506"/>
          </a:xfrm>
          <a:prstGeom prst="rect">
            <a:avLst/>
          </a:prstGeom>
        </p:spPr>
        <p:txBody>
          <a:bodyPr anchor="b"/>
          <a:lstStyle>
            <a:lvl1pPr algn="l">
              <a:defRPr sz="36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副標題 2">
            <a:extLst>
              <a:ext uri="{FF2B5EF4-FFF2-40B4-BE49-F238E27FC236}">
                <a16:creationId xmlns:a16="http://schemas.microsoft.com/office/drawing/2014/main" id="{ABA31154-0B99-456E-AA21-C865E6CF0CFC}"/>
              </a:ext>
            </a:extLst>
          </p:cNvPr>
          <p:cNvSpPr>
            <a:spLocks noGrp="1"/>
          </p:cNvSpPr>
          <p:nvPr>
            <p:ph type="subTitle" idx="1"/>
          </p:nvPr>
        </p:nvSpPr>
        <p:spPr>
          <a:xfrm>
            <a:off x="533400" y="5038164"/>
            <a:ext cx="10134600" cy="1181660"/>
          </a:xfrm>
          <a:prstGeom prst="rect">
            <a:avLst/>
          </a:prstGeom>
        </p:spPr>
        <p:txBody>
          <a:bodyPr/>
          <a:lstStyle>
            <a:lvl1pPr marL="0" indent="0" algn="l">
              <a:buNone/>
              <a:defRPr sz="2400">
                <a:solidFill>
                  <a:schemeClr val="tx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7" name="文字方塊 6">
            <a:extLst>
              <a:ext uri="{FF2B5EF4-FFF2-40B4-BE49-F238E27FC236}">
                <a16:creationId xmlns:a16="http://schemas.microsoft.com/office/drawing/2014/main" id="{3C474D80-4983-4238-8874-8336C0BF50BE}"/>
              </a:ext>
            </a:extLst>
          </p:cNvPr>
          <p:cNvSpPr txBox="1"/>
          <p:nvPr userDrawn="1"/>
        </p:nvSpPr>
        <p:spPr>
          <a:xfrm>
            <a:off x="533400" y="6435503"/>
            <a:ext cx="7619999" cy="246221"/>
          </a:xfrm>
          <a:prstGeom prst="rect">
            <a:avLst/>
          </a:prstGeom>
          <a:noFill/>
        </p:spPr>
        <p:txBody>
          <a:bodyPr wrap="square" rtlCol="0">
            <a:spAutoFit/>
          </a:bodyPr>
          <a:lstStyle/>
          <a:p>
            <a:r>
              <a:rPr lang="en-US" altLang="zh-TW" sz="1000" dirty="0">
                <a:solidFill>
                  <a:schemeClr val="tx1"/>
                </a:solidFill>
                <a:latin typeface="微軟正黑體" panose="020B0604030504040204" pitchFamily="34" charset="-120"/>
                <a:ea typeface="微軟正黑體" panose="020B0604030504040204" pitchFamily="34" charset="-120"/>
              </a:rPr>
              <a:t>CoreTech System Co., Ltd. │ Copyright© 2021 Moldex3D. All rights reserved.</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8" name="圖片版面配置區 11">
            <a:extLst>
              <a:ext uri="{FF2B5EF4-FFF2-40B4-BE49-F238E27FC236}">
                <a16:creationId xmlns:a16="http://schemas.microsoft.com/office/drawing/2014/main" id="{2890CC3E-CDE4-48C5-98A6-20E54AB42505}"/>
              </a:ext>
            </a:extLst>
          </p:cNvPr>
          <p:cNvSpPr>
            <a:spLocks noGrp="1"/>
          </p:cNvSpPr>
          <p:nvPr>
            <p:ph type="pic" sz="quarter" idx="10"/>
          </p:nvPr>
        </p:nvSpPr>
        <p:spPr>
          <a:xfrm>
            <a:off x="0" y="0"/>
            <a:ext cx="12192000" cy="3492500"/>
          </a:xfrm>
          <a:prstGeom prst="rect">
            <a:avLst/>
          </a:prstGeom>
        </p:spPr>
        <p:txBody>
          <a:bodyPr anchor="ctr"/>
          <a:lstStyle>
            <a:lvl1pPr marL="0" indent="0"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pic>
        <p:nvPicPr>
          <p:cNvPr id="9" name="圖片 8">
            <a:extLst>
              <a:ext uri="{FF2B5EF4-FFF2-40B4-BE49-F238E27FC236}">
                <a16:creationId xmlns:a16="http://schemas.microsoft.com/office/drawing/2014/main" id="{750C7C86-73A0-49CC-B908-B939F4196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9729" y="6333970"/>
            <a:ext cx="1344706" cy="449287"/>
          </a:xfrm>
          <a:prstGeom prst="rect">
            <a:avLst/>
          </a:prstGeom>
        </p:spPr>
      </p:pic>
      <p:sp>
        <p:nvSpPr>
          <p:cNvPr id="10" name="矩形 9">
            <a:extLst>
              <a:ext uri="{FF2B5EF4-FFF2-40B4-BE49-F238E27FC236}">
                <a16:creationId xmlns:a16="http://schemas.microsoft.com/office/drawing/2014/main" id="{CDB41A7D-56A1-4EDA-8794-A4247EFFA941}"/>
              </a:ext>
            </a:extLst>
          </p:cNvPr>
          <p:cNvSpPr/>
          <p:nvPr userDrawn="1"/>
        </p:nvSpPr>
        <p:spPr>
          <a:xfrm>
            <a:off x="-1" y="0"/>
            <a:ext cx="376519"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003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idential]內頁_大綱">
    <p:spTree>
      <p:nvGrpSpPr>
        <p:cNvPr id="1" name=""/>
        <p:cNvGrpSpPr/>
        <p:nvPr/>
      </p:nvGrpSpPr>
      <p:grpSpPr>
        <a:xfrm>
          <a:off x="0" y="0"/>
          <a:ext cx="0" cy="0"/>
          <a:chOff x="0" y="0"/>
          <a:chExt cx="0" cy="0"/>
        </a:xfrm>
      </p:grpSpPr>
      <p:grpSp>
        <p:nvGrpSpPr>
          <p:cNvPr id="19" name="群組 18">
            <a:extLst>
              <a:ext uri="{FF2B5EF4-FFF2-40B4-BE49-F238E27FC236}">
                <a16:creationId xmlns:a16="http://schemas.microsoft.com/office/drawing/2014/main" id="{887AEE8D-4E6B-4DCE-A7E0-A2DC01456E72}"/>
              </a:ext>
            </a:extLst>
          </p:cNvPr>
          <p:cNvGrpSpPr/>
          <p:nvPr userDrawn="1"/>
        </p:nvGrpSpPr>
        <p:grpSpPr>
          <a:xfrm>
            <a:off x="-480741" y="693270"/>
            <a:ext cx="13039980" cy="5007461"/>
            <a:chOff x="-480741" y="693270"/>
            <a:chExt cx="13039980" cy="5007461"/>
          </a:xfrm>
        </p:grpSpPr>
        <p:grpSp>
          <p:nvGrpSpPr>
            <p:cNvPr id="4" name="群組 3">
              <a:extLst>
                <a:ext uri="{FF2B5EF4-FFF2-40B4-BE49-F238E27FC236}">
                  <a16:creationId xmlns:a16="http://schemas.microsoft.com/office/drawing/2014/main" id="{D122DA52-D8FE-4980-9651-6CBBE035A448}"/>
                </a:ext>
              </a:extLst>
            </p:cNvPr>
            <p:cNvGrpSpPr/>
            <p:nvPr userDrawn="1"/>
          </p:nvGrpSpPr>
          <p:grpSpPr>
            <a:xfrm>
              <a:off x="3585155" y="693270"/>
              <a:ext cx="4908189" cy="5007461"/>
              <a:chOff x="2489966" y="836152"/>
              <a:chExt cx="4908189" cy="5007461"/>
            </a:xfrm>
          </p:grpSpPr>
          <p:sp>
            <p:nvSpPr>
              <p:cNvPr id="7" name="文字方塊 6">
                <a:extLst>
                  <a:ext uri="{FF2B5EF4-FFF2-40B4-BE49-F238E27FC236}">
                    <a16:creationId xmlns:a16="http://schemas.microsoft.com/office/drawing/2014/main" id="{AFDD7616-4C40-47F0-83FC-10465D6F358D}"/>
                  </a:ext>
                </a:extLst>
              </p:cNvPr>
              <p:cNvSpPr txBox="1"/>
              <p:nvPr userDrawn="1"/>
            </p:nvSpPr>
            <p:spPr>
              <a:xfrm rot="1609506">
                <a:off x="2489966" y="8361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0" name="文字方塊 9">
                <a:extLst>
                  <a:ext uri="{FF2B5EF4-FFF2-40B4-BE49-F238E27FC236}">
                    <a16:creationId xmlns:a16="http://schemas.microsoft.com/office/drawing/2014/main" id="{2E5180B3-BAD8-48B2-9449-F78084EECE57}"/>
                  </a:ext>
                </a:extLst>
              </p:cNvPr>
              <p:cNvSpPr txBox="1"/>
              <p:nvPr userDrawn="1"/>
            </p:nvSpPr>
            <p:spPr>
              <a:xfrm rot="1609506">
                <a:off x="2489966" y="299639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1" name="文字方塊 10">
                <a:extLst>
                  <a:ext uri="{FF2B5EF4-FFF2-40B4-BE49-F238E27FC236}">
                    <a16:creationId xmlns:a16="http://schemas.microsoft.com/office/drawing/2014/main" id="{65AA79DB-55A7-4456-BD8B-C4741112B35C}"/>
                  </a:ext>
                </a:extLst>
              </p:cNvPr>
              <p:cNvSpPr txBox="1"/>
              <p:nvPr userDrawn="1"/>
            </p:nvSpPr>
            <p:spPr>
              <a:xfrm rot="1609506">
                <a:off x="2489966" y="501261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5" name="群組 4">
              <a:extLst>
                <a:ext uri="{FF2B5EF4-FFF2-40B4-BE49-F238E27FC236}">
                  <a16:creationId xmlns:a16="http://schemas.microsoft.com/office/drawing/2014/main" id="{DD5D7B99-4630-4A30-A3D9-CAF17BCEFE46}"/>
                </a:ext>
              </a:extLst>
            </p:cNvPr>
            <p:cNvGrpSpPr/>
            <p:nvPr userDrawn="1"/>
          </p:nvGrpSpPr>
          <p:grpSpPr>
            <a:xfrm>
              <a:off x="7651050" y="730408"/>
              <a:ext cx="4908189" cy="4933185"/>
              <a:chOff x="6879952" y="550388"/>
              <a:chExt cx="4908189" cy="4933185"/>
            </a:xfrm>
          </p:grpSpPr>
          <p:sp>
            <p:nvSpPr>
              <p:cNvPr id="12" name="文字方塊 11">
                <a:extLst>
                  <a:ext uri="{FF2B5EF4-FFF2-40B4-BE49-F238E27FC236}">
                    <a16:creationId xmlns:a16="http://schemas.microsoft.com/office/drawing/2014/main" id="{AA57F66F-EDCE-4D93-B277-EABF9A007805}"/>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3" name="文字方塊 12">
                <a:extLst>
                  <a:ext uri="{FF2B5EF4-FFF2-40B4-BE49-F238E27FC236}">
                    <a16:creationId xmlns:a16="http://schemas.microsoft.com/office/drawing/2014/main" id="{E8773521-CB18-4D99-88B4-F80281E5CEF4}"/>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4" name="文字方塊 13">
                <a:extLst>
                  <a:ext uri="{FF2B5EF4-FFF2-40B4-BE49-F238E27FC236}">
                    <a16:creationId xmlns:a16="http://schemas.microsoft.com/office/drawing/2014/main" id="{52D1169D-873F-4ACB-8DAF-31D788CD03A0}"/>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15" name="群組 14">
              <a:extLst>
                <a:ext uri="{FF2B5EF4-FFF2-40B4-BE49-F238E27FC236}">
                  <a16:creationId xmlns:a16="http://schemas.microsoft.com/office/drawing/2014/main" id="{E1BA913F-74E2-4EEE-9AC7-600FFFC57D4A}"/>
                </a:ext>
              </a:extLst>
            </p:cNvPr>
            <p:cNvGrpSpPr/>
            <p:nvPr userDrawn="1"/>
          </p:nvGrpSpPr>
          <p:grpSpPr>
            <a:xfrm>
              <a:off x="-480741" y="730408"/>
              <a:ext cx="4908189" cy="4933185"/>
              <a:chOff x="6879952" y="550388"/>
              <a:chExt cx="4908189" cy="4933185"/>
            </a:xfrm>
          </p:grpSpPr>
          <p:sp>
            <p:nvSpPr>
              <p:cNvPr id="16" name="文字方塊 15">
                <a:extLst>
                  <a:ext uri="{FF2B5EF4-FFF2-40B4-BE49-F238E27FC236}">
                    <a16:creationId xmlns:a16="http://schemas.microsoft.com/office/drawing/2014/main" id="{95D25F73-8545-4EC5-9877-B0B1C4345855}"/>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7" name="文字方塊 16">
                <a:extLst>
                  <a:ext uri="{FF2B5EF4-FFF2-40B4-BE49-F238E27FC236}">
                    <a16:creationId xmlns:a16="http://schemas.microsoft.com/office/drawing/2014/main" id="{95D1EBDF-45D8-459C-8D93-F4394EFA2D99}"/>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8" name="文字方塊 17">
                <a:extLst>
                  <a:ext uri="{FF2B5EF4-FFF2-40B4-BE49-F238E27FC236}">
                    <a16:creationId xmlns:a16="http://schemas.microsoft.com/office/drawing/2014/main" id="{004109EF-04EB-44F4-8B1F-E8D4F7A679C9}"/>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sp>
        <p:nvSpPr>
          <p:cNvPr id="3" name="投影片編號版面配置區 2">
            <a:extLst>
              <a:ext uri="{FF2B5EF4-FFF2-40B4-BE49-F238E27FC236}">
                <a16:creationId xmlns:a16="http://schemas.microsoft.com/office/drawing/2014/main" id="{55521B6A-94EF-41F2-8BF1-8B18B02015F2}"/>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sp>
        <p:nvSpPr>
          <p:cNvPr id="6" name="標題 1">
            <a:extLst>
              <a:ext uri="{FF2B5EF4-FFF2-40B4-BE49-F238E27FC236}">
                <a16:creationId xmlns:a16="http://schemas.microsoft.com/office/drawing/2014/main" id="{1E1A2439-1632-404F-902F-7BC68081696F}"/>
              </a:ext>
            </a:extLst>
          </p:cNvPr>
          <p:cNvSpPr txBox="1">
            <a:spLocks/>
          </p:cNvSpPr>
          <p:nvPr userDrawn="1"/>
        </p:nvSpPr>
        <p:spPr>
          <a:xfrm>
            <a:off x="3859306" y="1591536"/>
            <a:ext cx="7745506" cy="45358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000" kern="1200">
                <a:solidFill>
                  <a:schemeClr val="tx1"/>
                </a:solidFill>
                <a:latin typeface="微軟正黑體" panose="020B0604030504040204" pitchFamily="34" charset="-120"/>
                <a:ea typeface="微軟正黑體" panose="020B0604030504040204" pitchFamily="34" charset="-120"/>
                <a:cs typeface="+mj-cs"/>
              </a:defRPr>
            </a:lvl1pPr>
          </a:lstStyle>
          <a:p>
            <a:endParaRPr lang="zh-TW" altLang="en-US" sz="1600" dirty="0">
              <a:latin typeface="微軟正黑體" panose="020B0604030504040204" pitchFamily="34" charset="-120"/>
              <a:ea typeface="微軟正黑體" panose="020B0604030504040204" pitchFamily="34" charset="-120"/>
            </a:endParaRPr>
          </a:p>
        </p:txBody>
      </p:sp>
      <p:sp>
        <p:nvSpPr>
          <p:cNvPr id="8" name="內容版面配置區 7">
            <a:extLst>
              <a:ext uri="{FF2B5EF4-FFF2-40B4-BE49-F238E27FC236}">
                <a16:creationId xmlns:a16="http://schemas.microsoft.com/office/drawing/2014/main" id="{46528E85-E9B5-4A0C-82E3-AB87DE536061}"/>
              </a:ext>
            </a:extLst>
          </p:cNvPr>
          <p:cNvSpPr>
            <a:spLocks noGrp="1"/>
          </p:cNvSpPr>
          <p:nvPr>
            <p:ph sz="quarter" idx="11"/>
          </p:nvPr>
        </p:nvSpPr>
        <p:spPr>
          <a:xfrm>
            <a:off x="503162" y="1632137"/>
            <a:ext cx="11101629" cy="4495238"/>
          </a:xfrm>
          <a:prstGeom prst="rect">
            <a:avLst/>
          </a:prstGeom>
        </p:spPr>
        <p:txBody>
          <a:bodyPr/>
          <a:lstStyle>
            <a:lvl1pPr marL="0" indent="0">
              <a:lnSpc>
                <a:spcPct val="100000"/>
              </a:lnSpc>
              <a:buFontTx/>
              <a:buNone/>
              <a:defRPr sz="2000">
                <a:latin typeface="微軟正黑體" panose="020B0604030504040204" pitchFamily="34" charset="-120"/>
                <a:ea typeface="微軟正黑體" panose="020B0604030504040204" pitchFamily="34" charset="-120"/>
              </a:defRPr>
            </a:lvl1pPr>
            <a:lvl2pPr>
              <a:buNone/>
              <a:defRPr sz="1600">
                <a:latin typeface="微軟正黑體" panose="020B0604030504040204" pitchFamily="34" charset="-120"/>
                <a:ea typeface="微軟正黑體" panose="020B0604030504040204" pitchFamily="34" charset="-120"/>
              </a:defRPr>
            </a:lvl2pPr>
            <a:lvl3pPr>
              <a:defRPr sz="16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p:txBody>
      </p:sp>
      <p:sp>
        <p:nvSpPr>
          <p:cNvPr id="20" name="標題 1">
            <a:extLst>
              <a:ext uri="{FF2B5EF4-FFF2-40B4-BE49-F238E27FC236}">
                <a16:creationId xmlns:a16="http://schemas.microsoft.com/office/drawing/2014/main" id="{E5AC0041-AA20-43E2-BC9B-151A7303C14D}"/>
              </a:ext>
            </a:extLst>
          </p:cNvPr>
          <p:cNvSpPr>
            <a:spLocks noGrp="1"/>
          </p:cNvSpPr>
          <p:nvPr>
            <p:ph type="title"/>
          </p:nvPr>
        </p:nvSpPr>
        <p:spPr>
          <a:xfrm>
            <a:off x="502412" y="528918"/>
            <a:ext cx="11102400" cy="735106"/>
          </a:xfrm>
          <a:prstGeom prst="rect">
            <a:avLst/>
          </a:prstGeom>
        </p:spPr>
        <p:txBody>
          <a:bodyPr/>
          <a:lstStyle>
            <a:lvl1pPr algn="ctr">
              <a:defRPr sz="30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68374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idential]內頁_單欄">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C53C04A-319B-4F3D-90BF-9A88529F5899}"/>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grpSp>
        <p:nvGrpSpPr>
          <p:cNvPr id="28" name="群組 27">
            <a:extLst>
              <a:ext uri="{FF2B5EF4-FFF2-40B4-BE49-F238E27FC236}">
                <a16:creationId xmlns:a16="http://schemas.microsoft.com/office/drawing/2014/main" id="{3126CFBF-B5E9-498C-AF0E-A2B991665F63}"/>
              </a:ext>
            </a:extLst>
          </p:cNvPr>
          <p:cNvGrpSpPr/>
          <p:nvPr userDrawn="1"/>
        </p:nvGrpSpPr>
        <p:grpSpPr>
          <a:xfrm>
            <a:off x="-480741" y="693270"/>
            <a:ext cx="13039980" cy="5007461"/>
            <a:chOff x="-480741" y="693270"/>
            <a:chExt cx="13039980" cy="5007461"/>
          </a:xfrm>
        </p:grpSpPr>
        <p:grpSp>
          <p:nvGrpSpPr>
            <p:cNvPr id="29" name="群組 28">
              <a:extLst>
                <a:ext uri="{FF2B5EF4-FFF2-40B4-BE49-F238E27FC236}">
                  <a16:creationId xmlns:a16="http://schemas.microsoft.com/office/drawing/2014/main" id="{F45A48A4-B3D2-4EBE-BF1F-7A9894E76758}"/>
                </a:ext>
              </a:extLst>
            </p:cNvPr>
            <p:cNvGrpSpPr/>
            <p:nvPr userDrawn="1"/>
          </p:nvGrpSpPr>
          <p:grpSpPr>
            <a:xfrm>
              <a:off x="3585155" y="693270"/>
              <a:ext cx="4908189" cy="5007461"/>
              <a:chOff x="2489966" y="836152"/>
              <a:chExt cx="4908189" cy="5007461"/>
            </a:xfrm>
          </p:grpSpPr>
          <p:sp>
            <p:nvSpPr>
              <p:cNvPr id="38" name="文字方塊 37">
                <a:extLst>
                  <a:ext uri="{FF2B5EF4-FFF2-40B4-BE49-F238E27FC236}">
                    <a16:creationId xmlns:a16="http://schemas.microsoft.com/office/drawing/2014/main" id="{BC142792-E135-4076-BB27-4EE3F42ACB25}"/>
                  </a:ext>
                </a:extLst>
              </p:cNvPr>
              <p:cNvSpPr txBox="1"/>
              <p:nvPr userDrawn="1"/>
            </p:nvSpPr>
            <p:spPr>
              <a:xfrm rot="1609506">
                <a:off x="2489966" y="8361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39" name="文字方塊 38">
                <a:extLst>
                  <a:ext uri="{FF2B5EF4-FFF2-40B4-BE49-F238E27FC236}">
                    <a16:creationId xmlns:a16="http://schemas.microsoft.com/office/drawing/2014/main" id="{EB78E484-32EB-4EE5-9C9F-C13A1085FCC9}"/>
                  </a:ext>
                </a:extLst>
              </p:cNvPr>
              <p:cNvSpPr txBox="1"/>
              <p:nvPr userDrawn="1"/>
            </p:nvSpPr>
            <p:spPr>
              <a:xfrm rot="1609506">
                <a:off x="2489966" y="299639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40" name="文字方塊 39">
                <a:extLst>
                  <a:ext uri="{FF2B5EF4-FFF2-40B4-BE49-F238E27FC236}">
                    <a16:creationId xmlns:a16="http://schemas.microsoft.com/office/drawing/2014/main" id="{16E44113-39C7-479D-B16D-AB6B1149E1E9}"/>
                  </a:ext>
                </a:extLst>
              </p:cNvPr>
              <p:cNvSpPr txBox="1"/>
              <p:nvPr userDrawn="1"/>
            </p:nvSpPr>
            <p:spPr>
              <a:xfrm rot="1609506">
                <a:off x="2489966" y="501261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30" name="群組 29">
              <a:extLst>
                <a:ext uri="{FF2B5EF4-FFF2-40B4-BE49-F238E27FC236}">
                  <a16:creationId xmlns:a16="http://schemas.microsoft.com/office/drawing/2014/main" id="{7832FAD7-B7FD-4CAA-93D5-4E58C4F7F602}"/>
                </a:ext>
              </a:extLst>
            </p:cNvPr>
            <p:cNvGrpSpPr/>
            <p:nvPr userDrawn="1"/>
          </p:nvGrpSpPr>
          <p:grpSpPr>
            <a:xfrm>
              <a:off x="7651050" y="730408"/>
              <a:ext cx="4908189" cy="4933185"/>
              <a:chOff x="6879952" y="550388"/>
              <a:chExt cx="4908189" cy="4933185"/>
            </a:xfrm>
          </p:grpSpPr>
          <p:sp>
            <p:nvSpPr>
              <p:cNvPr id="35" name="文字方塊 34">
                <a:extLst>
                  <a:ext uri="{FF2B5EF4-FFF2-40B4-BE49-F238E27FC236}">
                    <a16:creationId xmlns:a16="http://schemas.microsoft.com/office/drawing/2014/main" id="{09065DF1-158E-4CE8-90C8-E962C3246094}"/>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36" name="文字方塊 35">
                <a:extLst>
                  <a:ext uri="{FF2B5EF4-FFF2-40B4-BE49-F238E27FC236}">
                    <a16:creationId xmlns:a16="http://schemas.microsoft.com/office/drawing/2014/main" id="{67286E90-FACB-4E31-ACEA-A129F5BC927F}"/>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37" name="文字方塊 36">
                <a:extLst>
                  <a:ext uri="{FF2B5EF4-FFF2-40B4-BE49-F238E27FC236}">
                    <a16:creationId xmlns:a16="http://schemas.microsoft.com/office/drawing/2014/main" id="{F259C209-1675-458B-8978-F5FEA7423D65}"/>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31" name="群組 30">
              <a:extLst>
                <a:ext uri="{FF2B5EF4-FFF2-40B4-BE49-F238E27FC236}">
                  <a16:creationId xmlns:a16="http://schemas.microsoft.com/office/drawing/2014/main" id="{7C7C29F2-BCBA-4A35-BC76-2417DB287DCF}"/>
                </a:ext>
              </a:extLst>
            </p:cNvPr>
            <p:cNvGrpSpPr/>
            <p:nvPr userDrawn="1"/>
          </p:nvGrpSpPr>
          <p:grpSpPr>
            <a:xfrm>
              <a:off x="-480741" y="730408"/>
              <a:ext cx="4908189" cy="4933185"/>
              <a:chOff x="6879952" y="550388"/>
              <a:chExt cx="4908189" cy="4933185"/>
            </a:xfrm>
          </p:grpSpPr>
          <p:sp>
            <p:nvSpPr>
              <p:cNvPr id="32" name="文字方塊 31">
                <a:extLst>
                  <a:ext uri="{FF2B5EF4-FFF2-40B4-BE49-F238E27FC236}">
                    <a16:creationId xmlns:a16="http://schemas.microsoft.com/office/drawing/2014/main" id="{BC32927C-6293-4B5A-B334-668B33B12272}"/>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33" name="文字方塊 32">
                <a:extLst>
                  <a:ext uri="{FF2B5EF4-FFF2-40B4-BE49-F238E27FC236}">
                    <a16:creationId xmlns:a16="http://schemas.microsoft.com/office/drawing/2014/main" id="{F717A263-AAF0-4D11-B68F-B2C58AEBF175}"/>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34" name="文字方塊 33">
                <a:extLst>
                  <a:ext uri="{FF2B5EF4-FFF2-40B4-BE49-F238E27FC236}">
                    <a16:creationId xmlns:a16="http://schemas.microsoft.com/office/drawing/2014/main" id="{DB24345B-753E-4D61-BEB7-652C4287163F}"/>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sp>
        <p:nvSpPr>
          <p:cNvPr id="18"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21" name="內容版面配置區 3">
            <a:extLst>
              <a:ext uri="{FF2B5EF4-FFF2-40B4-BE49-F238E27FC236}">
                <a16:creationId xmlns:a16="http://schemas.microsoft.com/office/drawing/2014/main" id="{41718A03-4CC5-4FD6-B90E-AD6FD4D9C69C}"/>
              </a:ext>
            </a:extLst>
          </p:cNvPr>
          <p:cNvSpPr>
            <a:spLocks noGrp="1"/>
          </p:cNvSpPr>
          <p:nvPr>
            <p:ph sz="quarter" idx="16"/>
          </p:nvPr>
        </p:nvSpPr>
        <p:spPr>
          <a:xfrm>
            <a:off x="514444" y="1279525"/>
            <a:ext cx="11102881" cy="4913313"/>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1715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idential]內頁_二欄圖文">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705AC86-C43D-446C-B1A7-16A3A57ECA81}"/>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sp>
        <p:nvSpPr>
          <p:cNvPr id="9" name="圖片版面配置區 8">
            <a:extLst>
              <a:ext uri="{FF2B5EF4-FFF2-40B4-BE49-F238E27FC236}">
                <a16:creationId xmlns:a16="http://schemas.microsoft.com/office/drawing/2014/main" id="{88A38021-80AB-4965-B9D6-19CCE3785B15}"/>
              </a:ext>
            </a:extLst>
          </p:cNvPr>
          <p:cNvSpPr>
            <a:spLocks noGrp="1"/>
          </p:cNvSpPr>
          <p:nvPr>
            <p:ph type="pic" sz="quarter" idx="17"/>
          </p:nvPr>
        </p:nvSpPr>
        <p:spPr>
          <a:xfrm>
            <a:off x="6096000" y="1273720"/>
            <a:ext cx="5504221" cy="4932363"/>
          </a:xfrm>
          <a:prstGeom prst="rect">
            <a:avLst/>
          </a:prstGeom>
        </p:spPr>
        <p:txBody>
          <a:bodyPr anchor="ctr"/>
          <a:lstStyle>
            <a:lvl1pPr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grpSp>
        <p:nvGrpSpPr>
          <p:cNvPr id="7" name="群組 6">
            <a:extLst>
              <a:ext uri="{FF2B5EF4-FFF2-40B4-BE49-F238E27FC236}">
                <a16:creationId xmlns:a16="http://schemas.microsoft.com/office/drawing/2014/main" id="{D55F8DEB-5BEB-4C84-BCBF-FA3B14EE9D46}"/>
              </a:ext>
            </a:extLst>
          </p:cNvPr>
          <p:cNvGrpSpPr/>
          <p:nvPr userDrawn="1"/>
        </p:nvGrpSpPr>
        <p:grpSpPr>
          <a:xfrm>
            <a:off x="-480741" y="693270"/>
            <a:ext cx="13039980" cy="5007461"/>
            <a:chOff x="-480741" y="693270"/>
            <a:chExt cx="13039980" cy="5007461"/>
          </a:xfrm>
        </p:grpSpPr>
        <p:grpSp>
          <p:nvGrpSpPr>
            <p:cNvPr id="8" name="群組 7">
              <a:extLst>
                <a:ext uri="{FF2B5EF4-FFF2-40B4-BE49-F238E27FC236}">
                  <a16:creationId xmlns:a16="http://schemas.microsoft.com/office/drawing/2014/main" id="{55E12978-7839-47CF-9B96-6878F70266D1}"/>
                </a:ext>
              </a:extLst>
            </p:cNvPr>
            <p:cNvGrpSpPr/>
            <p:nvPr userDrawn="1"/>
          </p:nvGrpSpPr>
          <p:grpSpPr>
            <a:xfrm>
              <a:off x="3585155" y="693270"/>
              <a:ext cx="4908189" cy="5007461"/>
              <a:chOff x="2489966" y="836152"/>
              <a:chExt cx="4908189" cy="5007461"/>
            </a:xfrm>
          </p:grpSpPr>
          <p:sp>
            <p:nvSpPr>
              <p:cNvPr id="19" name="文字方塊 18">
                <a:extLst>
                  <a:ext uri="{FF2B5EF4-FFF2-40B4-BE49-F238E27FC236}">
                    <a16:creationId xmlns:a16="http://schemas.microsoft.com/office/drawing/2014/main" id="{E4E37FEB-9999-4FE8-9855-94698108A77D}"/>
                  </a:ext>
                </a:extLst>
              </p:cNvPr>
              <p:cNvSpPr txBox="1"/>
              <p:nvPr userDrawn="1"/>
            </p:nvSpPr>
            <p:spPr>
              <a:xfrm rot="1609506">
                <a:off x="2489966" y="8361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20" name="文字方塊 19">
                <a:extLst>
                  <a:ext uri="{FF2B5EF4-FFF2-40B4-BE49-F238E27FC236}">
                    <a16:creationId xmlns:a16="http://schemas.microsoft.com/office/drawing/2014/main" id="{85BFA4A8-B7C9-4B91-B25E-5F5ED01C2A60}"/>
                  </a:ext>
                </a:extLst>
              </p:cNvPr>
              <p:cNvSpPr txBox="1"/>
              <p:nvPr userDrawn="1"/>
            </p:nvSpPr>
            <p:spPr>
              <a:xfrm rot="1609506">
                <a:off x="2489966" y="299639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21" name="文字方塊 20">
                <a:extLst>
                  <a:ext uri="{FF2B5EF4-FFF2-40B4-BE49-F238E27FC236}">
                    <a16:creationId xmlns:a16="http://schemas.microsoft.com/office/drawing/2014/main" id="{17BC891B-0516-4CEB-AF85-45A399F72F63}"/>
                  </a:ext>
                </a:extLst>
              </p:cNvPr>
              <p:cNvSpPr txBox="1"/>
              <p:nvPr userDrawn="1"/>
            </p:nvSpPr>
            <p:spPr>
              <a:xfrm rot="1609506">
                <a:off x="2489966" y="501261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11" name="群組 10">
              <a:extLst>
                <a:ext uri="{FF2B5EF4-FFF2-40B4-BE49-F238E27FC236}">
                  <a16:creationId xmlns:a16="http://schemas.microsoft.com/office/drawing/2014/main" id="{9BA35C37-B4F9-495F-B1E7-B26487F2292E}"/>
                </a:ext>
              </a:extLst>
            </p:cNvPr>
            <p:cNvGrpSpPr/>
            <p:nvPr userDrawn="1"/>
          </p:nvGrpSpPr>
          <p:grpSpPr>
            <a:xfrm>
              <a:off x="7651050" y="730408"/>
              <a:ext cx="4908189" cy="4933185"/>
              <a:chOff x="6879952" y="550388"/>
              <a:chExt cx="4908189" cy="4933185"/>
            </a:xfrm>
          </p:grpSpPr>
          <p:sp>
            <p:nvSpPr>
              <p:cNvPr id="16" name="文字方塊 15">
                <a:extLst>
                  <a:ext uri="{FF2B5EF4-FFF2-40B4-BE49-F238E27FC236}">
                    <a16:creationId xmlns:a16="http://schemas.microsoft.com/office/drawing/2014/main" id="{E0A025AF-C515-48E5-8655-29A00F55DC1B}"/>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7" name="文字方塊 16">
                <a:extLst>
                  <a:ext uri="{FF2B5EF4-FFF2-40B4-BE49-F238E27FC236}">
                    <a16:creationId xmlns:a16="http://schemas.microsoft.com/office/drawing/2014/main" id="{35B08CEA-6509-43A6-97F3-FA7EB54DC549}"/>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8" name="文字方塊 17">
                <a:extLst>
                  <a:ext uri="{FF2B5EF4-FFF2-40B4-BE49-F238E27FC236}">
                    <a16:creationId xmlns:a16="http://schemas.microsoft.com/office/drawing/2014/main" id="{0084DF42-1627-4AC9-A313-7A398176190E}"/>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12" name="群組 11">
              <a:extLst>
                <a:ext uri="{FF2B5EF4-FFF2-40B4-BE49-F238E27FC236}">
                  <a16:creationId xmlns:a16="http://schemas.microsoft.com/office/drawing/2014/main" id="{493B84E4-0B7D-4FD5-BB67-90B14C4D553B}"/>
                </a:ext>
              </a:extLst>
            </p:cNvPr>
            <p:cNvGrpSpPr/>
            <p:nvPr userDrawn="1"/>
          </p:nvGrpSpPr>
          <p:grpSpPr>
            <a:xfrm>
              <a:off x="-480741" y="730408"/>
              <a:ext cx="4908189" cy="4933185"/>
              <a:chOff x="6879952" y="550388"/>
              <a:chExt cx="4908189" cy="4933185"/>
            </a:xfrm>
          </p:grpSpPr>
          <p:sp>
            <p:nvSpPr>
              <p:cNvPr id="13" name="文字方塊 12">
                <a:extLst>
                  <a:ext uri="{FF2B5EF4-FFF2-40B4-BE49-F238E27FC236}">
                    <a16:creationId xmlns:a16="http://schemas.microsoft.com/office/drawing/2014/main" id="{6C6321C0-C8C4-4CD0-AF0F-E375739E2798}"/>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4" name="文字方塊 13">
                <a:extLst>
                  <a:ext uri="{FF2B5EF4-FFF2-40B4-BE49-F238E27FC236}">
                    <a16:creationId xmlns:a16="http://schemas.microsoft.com/office/drawing/2014/main" id="{B8743BE5-A64E-4DB7-BCC6-9467DCDB7A5A}"/>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5" name="文字方塊 14">
                <a:extLst>
                  <a:ext uri="{FF2B5EF4-FFF2-40B4-BE49-F238E27FC236}">
                    <a16:creationId xmlns:a16="http://schemas.microsoft.com/office/drawing/2014/main" id="{3030A067-D5C8-4B7A-B505-C0DE64D5B005}"/>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sp>
        <p:nvSpPr>
          <p:cNvPr id="22"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24" name="內容版面配置區 3">
            <a:extLst>
              <a:ext uri="{FF2B5EF4-FFF2-40B4-BE49-F238E27FC236}">
                <a16:creationId xmlns:a16="http://schemas.microsoft.com/office/drawing/2014/main" id="{D5DBA03B-41C6-45CA-BA58-800A735C101A}"/>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6263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fidential]內頁_二欄文">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705AC86-C43D-446C-B1A7-16A3A57ECA81}"/>
              </a:ext>
            </a:extLst>
          </p:cNvPr>
          <p:cNvSpPr>
            <a:spLocks noGrp="1"/>
          </p:cNvSpPr>
          <p:nvPr>
            <p:ph type="sldNum" sz="quarter" idx="10"/>
          </p:nvPr>
        </p:nvSpPr>
        <p:spPr/>
        <p:txBody>
          <a:bodyPr/>
          <a:lstStyle/>
          <a:p>
            <a:pPr algn="r"/>
            <a:fld id="{EDFD0139-C9AB-4457-A630-2C0FF017D386}" type="slidenum">
              <a:rPr lang="zh-TW" altLang="en-US" smtClean="0"/>
              <a:pPr algn="r"/>
              <a:t>‹#›</a:t>
            </a:fld>
            <a:endParaRPr lang="zh-TW" altLang="en-US" dirty="0"/>
          </a:p>
        </p:txBody>
      </p:sp>
      <p:grpSp>
        <p:nvGrpSpPr>
          <p:cNvPr id="7" name="群組 6">
            <a:extLst>
              <a:ext uri="{FF2B5EF4-FFF2-40B4-BE49-F238E27FC236}">
                <a16:creationId xmlns:a16="http://schemas.microsoft.com/office/drawing/2014/main" id="{D55F8DEB-5BEB-4C84-BCBF-FA3B14EE9D46}"/>
              </a:ext>
            </a:extLst>
          </p:cNvPr>
          <p:cNvGrpSpPr/>
          <p:nvPr userDrawn="1"/>
        </p:nvGrpSpPr>
        <p:grpSpPr>
          <a:xfrm>
            <a:off x="-480741" y="693270"/>
            <a:ext cx="13039980" cy="5007461"/>
            <a:chOff x="-480741" y="693270"/>
            <a:chExt cx="13039980" cy="5007461"/>
          </a:xfrm>
        </p:grpSpPr>
        <p:grpSp>
          <p:nvGrpSpPr>
            <p:cNvPr id="8" name="群組 7">
              <a:extLst>
                <a:ext uri="{FF2B5EF4-FFF2-40B4-BE49-F238E27FC236}">
                  <a16:creationId xmlns:a16="http://schemas.microsoft.com/office/drawing/2014/main" id="{55E12978-7839-47CF-9B96-6878F70266D1}"/>
                </a:ext>
              </a:extLst>
            </p:cNvPr>
            <p:cNvGrpSpPr/>
            <p:nvPr userDrawn="1"/>
          </p:nvGrpSpPr>
          <p:grpSpPr>
            <a:xfrm>
              <a:off x="3585155" y="693270"/>
              <a:ext cx="4908189" cy="5007461"/>
              <a:chOff x="2489966" y="836152"/>
              <a:chExt cx="4908189" cy="5007461"/>
            </a:xfrm>
          </p:grpSpPr>
          <p:sp>
            <p:nvSpPr>
              <p:cNvPr id="19" name="文字方塊 18">
                <a:extLst>
                  <a:ext uri="{FF2B5EF4-FFF2-40B4-BE49-F238E27FC236}">
                    <a16:creationId xmlns:a16="http://schemas.microsoft.com/office/drawing/2014/main" id="{E4E37FEB-9999-4FE8-9855-94698108A77D}"/>
                  </a:ext>
                </a:extLst>
              </p:cNvPr>
              <p:cNvSpPr txBox="1"/>
              <p:nvPr userDrawn="1"/>
            </p:nvSpPr>
            <p:spPr>
              <a:xfrm rot="1609506">
                <a:off x="2489966" y="8361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20" name="文字方塊 19">
                <a:extLst>
                  <a:ext uri="{FF2B5EF4-FFF2-40B4-BE49-F238E27FC236}">
                    <a16:creationId xmlns:a16="http://schemas.microsoft.com/office/drawing/2014/main" id="{85BFA4A8-B7C9-4B91-B25E-5F5ED01C2A60}"/>
                  </a:ext>
                </a:extLst>
              </p:cNvPr>
              <p:cNvSpPr txBox="1"/>
              <p:nvPr userDrawn="1"/>
            </p:nvSpPr>
            <p:spPr>
              <a:xfrm rot="1609506">
                <a:off x="2489966" y="299639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21" name="文字方塊 20">
                <a:extLst>
                  <a:ext uri="{FF2B5EF4-FFF2-40B4-BE49-F238E27FC236}">
                    <a16:creationId xmlns:a16="http://schemas.microsoft.com/office/drawing/2014/main" id="{17BC891B-0516-4CEB-AF85-45A399F72F63}"/>
                  </a:ext>
                </a:extLst>
              </p:cNvPr>
              <p:cNvSpPr txBox="1"/>
              <p:nvPr userDrawn="1"/>
            </p:nvSpPr>
            <p:spPr>
              <a:xfrm rot="1609506">
                <a:off x="2489966" y="501261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11" name="群組 10">
              <a:extLst>
                <a:ext uri="{FF2B5EF4-FFF2-40B4-BE49-F238E27FC236}">
                  <a16:creationId xmlns:a16="http://schemas.microsoft.com/office/drawing/2014/main" id="{9BA35C37-B4F9-495F-B1E7-B26487F2292E}"/>
                </a:ext>
              </a:extLst>
            </p:cNvPr>
            <p:cNvGrpSpPr/>
            <p:nvPr userDrawn="1"/>
          </p:nvGrpSpPr>
          <p:grpSpPr>
            <a:xfrm>
              <a:off x="7651050" y="730408"/>
              <a:ext cx="4908189" cy="4933185"/>
              <a:chOff x="6879952" y="550388"/>
              <a:chExt cx="4908189" cy="4933185"/>
            </a:xfrm>
          </p:grpSpPr>
          <p:sp>
            <p:nvSpPr>
              <p:cNvPr id="16" name="文字方塊 15">
                <a:extLst>
                  <a:ext uri="{FF2B5EF4-FFF2-40B4-BE49-F238E27FC236}">
                    <a16:creationId xmlns:a16="http://schemas.microsoft.com/office/drawing/2014/main" id="{E0A025AF-C515-48E5-8655-29A00F55DC1B}"/>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7" name="文字方塊 16">
                <a:extLst>
                  <a:ext uri="{FF2B5EF4-FFF2-40B4-BE49-F238E27FC236}">
                    <a16:creationId xmlns:a16="http://schemas.microsoft.com/office/drawing/2014/main" id="{35B08CEA-6509-43A6-97F3-FA7EB54DC549}"/>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8" name="文字方塊 17">
                <a:extLst>
                  <a:ext uri="{FF2B5EF4-FFF2-40B4-BE49-F238E27FC236}">
                    <a16:creationId xmlns:a16="http://schemas.microsoft.com/office/drawing/2014/main" id="{0084DF42-1627-4AC9-A313-7A398176190E}"/>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nvGrpSpPr>
            <p:cNvPr id="12" name="群組 11">
              <a:extLst>
                <a:ext uri="{FF2B5EF4-FFF2-40B4-BE49-F238E27FC236}">
                  <a16:creationId xmlns:a16="http://schemas.microsoft.com/office/drawing/2014/main" id="{493B84E4-0B7D-4FD5-BB67-90B14C4D553B}"/>
                </a:ext>
              </a:extLst>
            </p:cNvPr>
            <p:cNvGrpSpPr/>
            <p:nvPr userDrawn="1"/>
          </p:nvGrpSpPr>
          <p:grpSpPr>
            <a:xfrm>
              <a:off x="-480741" y="730408"/>
              <a:ext cx="4908189" cy="4933185"/>
              <a:chOff x="6879952" y="550388"/>
              <a:chExt cx="4908189" cy="4933185"/>
            </a:xfrm>
          </p:grpSpPr>
          <p:sp>
            <p:nvSpPr>
              <p:cNvPr id="13" name="文字方塊 12">
                <a:extLst>
                  <a:ext uri="{FF2B5EF4-FFF2-40B4-BE49-F238E27FC236}">
                    <a16:creationId xmlns:a16="http://schemas.microsoft.com/office/drawing/2014/main" id="{6C6321C0-C8C4-4CD0-AF0F-E375739E2798}"/>
                  </a:ext>
                </a:extLst>
              </p:cNvPr>
              <p:cNvSpPr txBox="1"/>
              <p:nvPr userDrawn="1"/>
            </p:nvSpPr>
            <p:spPr>
              <a:xfrm rot="1609506">
                <a:off x="6879952" y="550388"/>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4" name="文字方塊 13">
                <a:extLst>
                  <a:ext uri="{FF2B5EF4-FFF2-40B4-BE49-F238E27FC236}">
                    <a16:creationId xmlns:a16="http://schemas.microsoft.com/office/drawing/2014/main" id="{B8743BE5-A64E-4DB7-BCC6-9467DCDB7A5A}"/>
                  </a:ext>
                </a:extLst>
              </p:cNvPr>
              <p:cNvSpPr txBox="1"/>
              <p:nvPr userDrawn="1"/>
            </p:nvSpPr>
            <p:spPr>
              <a:xfrm rot="1609506">
                <a:off x="6879952" y="2636352"/>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sp>
            <p:nvSpPr>
              <p:cNvPr id="15" name="文字方塊 14">
                <a:extLst>
                  <a:ext uri="{FF2B5EF4-FFF2-40B4-BE49-F238E27FC236}">
                    <a16:creationId xmlns:a16="http://schemas.microsoft.com/office/drawing/2014/main" id="{3030A067-D5C8-4B7A-B505-C0DE64D5B005}"/>
                  </a:ext>
                </a:extLst>
              </p:cNvPr>
              <p:cNvSpPr txBox="1"/>
              <p:nvPr userDrawn="1"/>
            </p:nvSpPr>
            <p:spPr>
              <a:xfrm rot="1609506">
                <a:off x="6879952" y="4652576"/>
                <a:ext cx="4908189" cy="830997"/>
              </a:xfrm>
              <a:prstGeom prst="rect">
                <a:avLst/>
              </a:prstGeom>
              <a:noFill/>
            </p:spPr>
            <p:txBody>
              <a:bodyPr wrap="square" rtlCol="0">
                <a:spAutoFit/>
              </a:bodyPr>
              <a:lstStyle/>
              <a:p>
                <a:pPr algn="ctr"/>
                <a:r>
                  <a:rPr lang="en-US" altLang="zh-TW" sz="4800" dirty="0">
                    <a:ln w="3175">
                      <a:solidFill>
                        <a:srgbClr val="FCA18C"/>
                      </a:solidFill>
                    </a:ln>
                    <a:noFill/>
                  </a:rPr>
                  <a:t>Confidential</a:t>
                </a:r>
                <a:endParaRPr lang="zh-TW" altLang="en-US" sz="4800" dirty="0">
                  <a:ln w="3175">
                    <a:solidFill>
                      <a:srgbClr val="FCA18C"/>
                    </a:solidFill>
                  </a:ln>
                  <a:noFill/>
                </a:endParaRPr>
              </a:p>
            </p:txBody>
          </p:sp>
        </p:grpSp>
      </p:grpSp>
      <p:sp>
        <p:nvSpPr>
          <p:cNvPr id="22"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25" name="內容版面配置區 3">
            <a:extLst>
              <a:ext uri="{FF2B5EF4-FFF2-40B4-BE49-F238E27FC236}">
                <a16:creationId xmlns:a16="http://schemas.microsoft.com/office/drawing/2014/main" id="{D1D4AC4B-1DDD-4AFB-A162-557D1A6723E1}"/>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6" name="內容版面配置區 3">
            <a:extLst>
              <a:ext uri="{FF2B5EF4-FFF2-40B4-BE49-F238E27FC236}">
                <a16:creationId xmlns:a16="http://schemas.microsoft.com/office/drawing/2014/main" id="{6B7B0268-5DAB-4EE2-9D2E-27BBFC064D78}"/>
              </a:ext>
            </a:extLst>
          </p:cNvPr>
          <p:cNvSpPr>
            <a:spLocks noGrp="1"/>
          </p:cNvSpPr>
          <p:nvPr>
            <p:ph sz="quarter" idx="17"/>
          </p:nvPr>
        </p:nvSpPr>
        <p:spPr>
          <a:xfrm>
            <a:off x="6154660"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857517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3B99411-2EC7-4FE8-B224-17BCDF9179A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圖片 11">
            <a:extLst>
              <a:ext uri="{FF2B5EF4-FFF2-40B4-BE49-F238E27FC236}">
                <a16:creationId xmlns:a16="http://schemas.microsoft.com/office/drawing/2014/main" id="{50B79006-3A69-4E84-BAA0-3BA775D46D1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字方塊 15">
            <a:extLst>
              <a:ext uri="{FF2B5EF4-FFF2-40B4-BE49-F238E27FC236}">
                <a16:creationId xmlns:a16="http://schemas.microsoft.com/office/drawing/2014/main" id="{42FC2C12-77AB-4AA5-8812-7C9EAACF03D9}"/>
              </a:ext>
            </a:extLst>
          </p:cNvPr>
          <p:cNvSpPr txBox="1"/>
          <p:nvPr userDrawn="1"/>
        </p:nvSpPr>
        <p:spPr>
          <a:xfrm>
            <a:off x="533400" y="6415801"/>
            <a:ext cx="7619999" cy="246221"/>
          </a:xfrm>
          <a:prstGeom prst="rect">
            <a:avLst/>
          </a:prstGeom>
          <a:noFill/>
        </p:spPr>
        <p:txBody>
          <a:bodyPr wrap="square" rtlCol="0">
            <a:spAutoFit/>
          </a:bodyPr>
          <a:lstStyle/>
          <a:p>
            <a:r>
              <a:rPr lang="en-US" altLang="zh-TW" sz="1000" dirty="0">
                <a:solidFill>
                  <a:schemeClr val="bg1"/>
                </a:solidFill>
                <a:latin typeface="微軟正黑體" panose="020B0604030504040204" pitchFamily="34" charset="-120"/>
                <a:ea typeface="微軟正黑體" panose="020B0604030504040204" pitchFamily="34" charset="-120"/>
              </a:rPr>
              <a:t>CoreTech System Co., Ltd. │ Copyright© 2021 Moldex3D. All rights reserved.</a:t>
            </a:r>
            <a:endParaRPr lang="zh-TW" altLang="en-US" sz="1000" dirty="0">
              <a:solidFill>
                <a:schemeClr val="bg1"/>
              </a:solidFill>
              <a:latin typeface="微軟正黑體" panose="020B0604030504040204" pitchFamily="34" charset="-120"/>
              <a:ea typeface="微軟正黑體" panose="020B0604030504040204" pitchFamily="34" charset="-120"/>
            </a:endParaRPr>
          </a:p>
        </p:txBody>
      </p:sp>
      <p:sp>
        <p:nvSpPr>
          <p:cNvPr id="17" name="投影片編號版面配置區 5">
            <a:extLst>
              <a:ext uri="{FF2B5EF4-FFF2-40B4-BE49-F238E27FC236}">
                <a16:creationId xmlns:a16="http://schemas.microsoft.com/office/drawing/2014/main" id="{50AD2F7D-38D6-4A4D-9DC4-B95EC1D0AE38}"/>
              </a:ext>
            </a:extLst>
          </p:cNvPr>
          <p:cNvSpPr>
            <a:spLocks noGrp="1"/>
          </p:cNvSpPr>
          <p:nvPr>
            <p:ph type="sldNum" sz="quarter" idx="4"/>
          </p:nvPr>
        </p:nvSpPr>
        <p:spPr>
          <a:xfrm>
            <a:off x="10757647" y="6450106"/>
            <a:ext cx="847165" cy="334670"/>
          </a:xfrm>
          <a:prstGeom prst="rect">
            <a:avLst/>
          </a:prstGeom>
        </p:spPr>
        <p:txBody>
          <a:bodyPr anchor="ctr"/>
          <a:lstStyle>
            <a:lvl1pPr>
              <a:defRPr sz="1000">
                <a:solidFill>
                  <a:schemeClr val="bg1"/>
                </a:solidFill>
              </a:defRPr>
            </a:lvl1pPr>
          </a:lstStyle>
          <a:p>
            <a:pPr algn="r"/>
            <a:fld id="{EDFD0139-C9AB-4457-A630-2C0FF017D386}" type="slidenum">
              <a:rPr lang="zh-TW" altLang="en-US" smtClean="0"/>
              <a:pPr algn="r"/>
              <a:t>‹#›</a:t>
            </a:fld>
            <a:endParaRPr lang="zh-TW" altLang="en-US" dirty="0">
              <a:solidFill>
                <a:schemeClr val="bg1"/>
              </a:solidFill>
            </a:endParaRPr>
          </a:p>
        </p:txBody>
      </p:sp>
    </p:spTree>
    <p:extLst>
      <p:ext uri="{BB962C8B-B14F-4D97-AF65-F5344CB8AC3E}">
        <p14:creationId xmlns:p14="http://schemas.microsoft.com/office/powerpoint/2010/main" val="3763825260"/>
      </p:ext>
    </p:extLst>
  </p:cSld>
  <p:clrMap bg1="lt1" tx1="dk1" bg2="lt2" tx2="dk2" accent1="accent1" accent2="accent2" accent3="accent3" accent4="accent4" accent5="accent5" accent6="accent6" hlink="hlink" folHlink="folHlink"/>
  <p:sldLayoutIdLst>
    <p:sldLayoutId id="2147483663" r:id="rId1"/>
    <p:sldLayoutId id="2147483682" r:id="rId2"/>
    <p:sldLayoutId id="2147483689" r:id="rId3"/>
    <p:sldLayoutId id="2147483664" r:id="rId4"/>
    <p:sldLayoutId id="214748370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投影片編號版面配置區 5">
            <a:extLst>
              <a:ext uri="{FF2B5EF4-FFF2-40B4-BE49-F238E27FC236}">
                <a16:creationId xmlns:a16="http://schemas.microsoft.com/office/drawing/2014/main" id="{4AE5C249-3905-4638-9A5A-2032DCE3034D}"/>
              </a:ext>
            </a:extLst>
          </p:cNvPr>
          <p:cNvSpPr>
            <a:spLocks noGrp="1"/>
          </p:cNvSpPr>
          <p:nvPr>
            <p:ph type="sldNum" sz="quarter" idx="4"/>
          </p:nvPr>
        </p:nvSpPr>
        <p:spPr>
          <a:xfrm>
            <a:off x="10757647" y="6450106"/>
            <a:ext cx="847165" cy="334670"/>
          </a:xfrm>
          <a:prstGeom prst="rect">
            <a:avLst/>
          </a:prstGeom>
        </p:spPr>
        <p:txBody>
          <a:bodyPr anchor="ctr"/>
          <a:lstStyle>
            <a:lvl1pPr>
              <a:defRPr sz="1000"/>
            </a:lvl1pPr>
          </a:lstStyle>
          <a:p>
            <a:pPr algn="r"/>
            <a:fld id="{EDFD0139-C9AB-4457-A630-2C0FF017D386}" type="slidenum">
              <a:rPr lang="zh-TW" altLang="en-US" smtClean="0"/>
              <a:pPr algn="r"/>
              <a:t>‹#›</a:t>
            </a:fld>
            <a:endParaRPr lang="zh-TW" altLang="en-US" dirty="0"/>
          </a:p>
        </p:txBody>
      </p:sp>
      <p:sp>
        <p:nvSpPr>
          <p:cNvPr id="10" name="文字方塊 9">
            <a:extLst>
              <a:ext uri="{FF2B5EF4-FFF2-40B4-BE49-F238E27FC236}">
                <a16:creationId xmlns:a16="http://schemas.microsoft.com/office/drawing/2014/main" id="{E00F83C9-AF14-4854-9B52-2CDD580FEECF}"/>
              </a:ext>
            </a:extLst>
          </p:cNvPr>
          <p:cNvSpPr txBox="1"/>
          <p:nvPr userDrawn="1"/>
        </p:nvSpPr>
        <p:spPr>
          <a:xfrm>
            <a:off x="443750" y="6463553"/>
            <a:ext cx="9776015" cy="307777"/>
          </a:xfrm>
          <a:prstGeom prst="rect">
            <a:avLst/>
          </a:prstGeom>
          <a:noFill/>
        </p:spPr>
        <p:txBody>
          <a:bodyPr wrap="square" rtlCol="0">
            <a:spAutoFit/>
          </a:bodyPr>
          <a:lstStyle/>
          <a:p>
            <a:r>
              <a:rPr lang="en-US" altLang="zh-TW" sz="700" dirty="0">
                <a:solidFill>
                  <a:schemeClr val="tx1"/>
                </a:solidFill>
                <a:latin typeface="微軟正黑體" panose="020B0604030504040204" pitchFamily="34" charset="-120"/>
                <a:ea typeface="微軟正黑體" panose="020B0604030504040204" pitchFamily="34" charset="-120"/>
              </a:rPr>
              <a:t>CoreTech System Co., Ltd. │ Copyright© 2021 Moldex3D. All rights reserved.</a:t>
            </a:r>
          </a:p>
          <a:p>
            <a:r>
              <a:rPr lang="en-US" altLang="zh-TW" sz="650" dirty="0">
                <a:solidFill>
                  <a:schemeClr val="tx1"/>
                </a:solidFill>
                <a:latin typeface="微軟正黑體" panose="020B0604030504040204" pitchFamily="34" charset="-120"/>
                <a:ea typeface="微軟正黑體" panose="020B0604030504040204" pitchFamily="34" charset="-120"/>
              </a:rPr>
              <a:t>No contents are construed as providing a warranty, including any warranty of merchantability, accuracy, completeness, or fitness for purpose, or representation for which CoreTech System Co., Ltd. assumes any legal responsibility.</a:t>
            </a:r>
            <a:endParaRPr lang="zh-TW" altLang="en-US" sz="650" dirty="0">
              <a:solidFill>
                <a:schemeClr val="tx1"/>
              </a:solidFill>
              <a:latin typeface="微軟正黑體" panose="020B0604030504040204" pitchFamily="34" charset="-120"/>
              <a:ea typeface="微軟正黑體" panose="020B0604030504040204" pitchFamily="34" charset="-120"/>
            </a:endParaRPr>
          </a:p>
        </p:txBody>
      </p:sp>
      <p:pic>
        <p:nvPicPr>
          <p:cNvPr id="12" name="圖片 11" descr="一張含有 文字, 美工圖案 的圖片&#10;&#10;自動產生的描述">
            <a:extLst>
              <a:ext uri="{FF2B5EF4-FFF2-40B4-BE49-F238E27FC236}">
                <a16:creationId xmlns:a16="http://schemas.microsoft.com/office/drawing/2014/main" id="{0F18E710-1F54-451B-BBCA-60737C886AE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069426" y="6476987"/>
            <a:ext cx="880962" cy="294343"/>
          </a:xfrm>
          <a:prstGeom prst="rect">
            <a:avLst/>
          </a:prstGeom>
        </p:spPr>
      </p:pic>
      <p:cxnSp>
        <p:nvCxnSpPr>
          <p:cNvPr id="13" name="直線接點 12">
            <a:extLst>
              <a:ext uri="{FF2B5EF4-FFF2-40B4-BE49-F238E27FC236}">
                <a16:creationId xmlns:a16="http://schemas.microsoft.com/office/drawing/2014/main" id="{3C816802-BD2A-4D6E-B778-D369D7BBB797}"/>
              </a:ext>
            </a:extLst>
          </p:cNvPr>
          <p:cNvCxnSpPr>
            <a:cxnSpLocks/>
          </p:cNvCxnSpPr>
          <p:nvPr userDrawn="1"/>
        </p:nvCxnSpPr>
        <p:spPr>
          <a:xfrm>
            <a:off x="497821" y="6436659"/>
            <a:ext cx="11106991"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355887057"/>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4" r:id="rId3"/>
    <p:sldLayoutId id="2147483706" r:id="rId4"/>
    <p:sldLayoutId id="2147483695" r:id="rId5"/>
    <p:sldLayoutId id="2147483697" r:id="rId6"/>
    <p:sldLayoutId id="2147483696" r:id="rId7"/>
    <p:sldLayoutId id="2147483707" r:id="rId8"/>
    <p:sldLayoutId id="2147483698" r:id="rId9"/>
    <p:sldLayoutId id="214748369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7D8EEE2-72DE-44B2-87A4-C027E60C5AF2}"/>
              </a:ext>
            </a:extLst>
          </p:cNvPr>
          <p:cNvSpPr/>
          <p:nvPr userDrawn="1"/>
        </p:nvSpPr>
        <p:spPr>
          <a:xfrm>
            <a:off x="0" y="0"/>
            <a:ext cx="12245788"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投影片編號版面配置區 5">
            <a:extLst>
              <a:ext uri="{FF2B5EF4-FFF2-40B4-BE49-F238E27FC236}">
                <a16:creationId xmlns:a16="http://schemas.microsoft.com/office/drawing/2014/main" id="{E37F389A-0CC6-4243-A8FB-91BB473F586B}"/>
              </a:ext>
            </a:extLst>
          </p:cNvPr>
          <p:cNvSpPr>
            <a:spLocks noGrp="1"/>
          </p:cNvSpPr>
          <p:nvPr>
            <p:ph type="sldNum" sz="quarter" idx="4"/>
          </p:nvPr>
        </p:nvSpPr>
        <p:spPr>
          <a:xfrm>
            <a:off x="10757647" y="6450106"/>
            <a:ext cx="847165" cy="334670"/>
          </a:xfrm>
          <a:prstGeom prst="rect">
            <a:avLst/>
          </a:prstGeom>
        </p:spPr>
        <p:txBody>
          <a:bodyPr anchor="ctr"/>
          <a:lstStyle>
            <a:lvl1pPr>
              <a:defRPr sz="1000">
                <a:solidFill>
                  <a:schemeClr val="bg1"/>
                </a:solidFill>
              </a:defRPr>
            </a:lvl1pPr>
          </a:lstStyle>
          <a:p>
            <a:pPr algn="r"/>
            <a:fld id="{EDFD0139-C9AB-4457-A630-2C0FF017D386}" type="slidenum">
              <a:rPr lang="zh-TW" altLang="en-US" smtClean="0"/>
              <a:pPr algn="r"/>
              <a:t>‹#›</a:t>
            </a:fld>
            <a:endParaRPr lang="zh-TW" altLang="en-US" dirty="0">
              <a:solidFill>
                <a:schemeClr val="bg1"/>
              </a:solidFill>
            </a:endParaRPr>
          </a:p>
        </p:txBody>
      </p:sp>
      <p:sp>
        <p:nvSpPr>
          <p:cNvPr id="10" name="文字方塊 9">
            <a:extLst>
              <a:ext uri="{FF2B5EF4-FFF2-40B4-BE49-F238E27FC236}">
                <a16:creationId xmlns:a16="http://schemas.microsoft.com/office/drawing/2014/main" id="{55728A5D-1508-49B3-8A93-C70641F2C0DC}"/>
              </a:ext>
            </a:extLst>
          </p:cNvPr>
          <p:cNvSpPr txBox="1"/>
          <p:nvPr userDrawn="1"/>
        </p:nvSpPr>
        <p:spPr>
          <a:xfrm>
            <a:off x="443750" y="6463553"/>
            <a:ext cx="9686367" cy="307777"/>
          </a:xfrm>
          <a:prstGeom prst="rect">
            <a:avLst/>
          </a:prstGeom>
          <a:noFill/>
        </p:spPr>
        <p:txBody>
          <a:bodyPr wrap="square" rtlCol="0">
            <a:spAutoFit/>
          </a:bodyPr>
          <a:lstStyle/>
          <a:p>
            <a:r>
              <a:rPr lang="en-US" altLang="zh-TW" sz="700" dirty="0">
                <a:solidFill>
                  <a:schemeClr val="bg1"/>
                </a:solidFill>
                <a:latin typeface="微軟正黑體" panose="020B0604030504040204" pitchFamily="34" charset="-120"/>
                <a:ea typeface="微軟正黑體" panose="020B0604030504040204" pitchFamily="34" charset="-120"/>
              </a:rPr>
              <a:t>CoreTech System Co., Ltd. │ Copyright© 2021 Moldex3D. All rights reserved.</a:t>
            </a:r>
          </a:p>
          <a:p>
            <a:r>
              <a:rPr lang="en-US" altLang="zh-TW" sz="650" dirty="0">
                <a:solidFill>
                  <a:schemeClr val="bg1"/>
                </a:solidFill>
                <a:latin typeface="微軟正黑體" panose="020B0604030504040204" pitchFamily="34" charset="-120"/>
                <a:ea typeface="微軟正黑體" panose="020B0604030504040204" pitchFamily="34" charset="-120"/>
              </a:rPr>
              <a:t>No contents are construed as providing a warranty, including any warranty of merchantability, accuracy, completeness, or fitness for purpose, or representation for which CoreTech System Co., Ltd. assumes any legal responsibility.</a:t>
            </a:r>
            <a:endParaRPr lang="zh-TW" altLang="en-US" sz="65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2E75A03F-7F94-4D32-8668-84458EAED63A}"/>
              </a:ext>
            </a:extLst>
          </p:cNvPr>
          <p:cNvCxnSpPr>
            <a:cxnSpLocks/>
          </p:cNvCxnSpPr>
          <p:nvPr userDrawn="1"/>
        </p:nvCxnSpPr>
        <p:spPr>
          <a:xfrm>
            <a:off x="497821" y="6436659"/>
            <a:ext cx="11106991"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pic>
        <p:nvPicPr>
          <p:cNvPr id="14" name="圖片 13">
            <a:extLst>
              <a:ext uri="{FF2B5EF4-FFF2-40B4-BE49-F238E27FC236}">
                <a16:creationId xmlns:a16="http://schemas.microsoft.com/office/drawing/2014/main" id="{D15E0C63-19E0-438E-BC1F-BB53CC02DA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9360" y="6476130"/>
            <a:ext cx="883527" cy="295200"/>
          </a:xfrm>
          <a:prstGeom prst="rect">
            <a:avLst/>
          </a:prstGeom>
        </p:spPr>
      </p:pic>
      <p:cxnSp>
        <p:nvCxnSpPr>
          <p:cNvPr id="15" name="直線接點 14">
            <a:extLst>
              <a:ext uri="{FF2B5EF4-FFF2-40B4-BE49-F238E27FC236}">
                <a16:creationId xmlns:a16="http://schemas.microsoft.com/office/drawing/2014/main" id="{6EE1275A-2FD5-489A-B7AD-D7F6186637E7}"/>
              </a:ext>
            </a:extLst>
          </p:cNvPr>
          <p:cNvCxnSpPr>
            <a:cxnSpLocks/>
          </p:cNvCxnSpPr>
          <p:nvPr userDrawn="1"/>
        </p:nvCxnSpPr>
        <p:spPr>
          <a:xfrm>
            <a:off x="497821" y="1165412"/>
            <a:ext cx="11106991"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154819259"/>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030195"/>
      </p:ext>
    </p:extLst>
  </p:cSld>
  <p:clrMap bg1="lt1" tx1="dk1" bg2="lt2" tx2="dk2" accent1="accent1" accent2="accent2" accent3="accent3" accent4="accent4" accent5="accent5" accent6="accent6" hlink="hlink" folHlink="folHlink"/>
  <p:sldLayoutIdLst>
    <p:sldLayoutId id="2147483705"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1154D4F-5BA7-4E27-AE08-21E2E708DF52}"/>
              </a:ext>
            </a:extLst>
          </p:cNvPr>
          <p:cNvSpPr>
            <a:spLocks noGrp="1"/>
          </p:cNvSpPr>
          <p:nvPr>
            <p:ph type="ctrTitle"/>
          </p:nvPr>
        </p:nvSpPr>
        <p:spPr/>
        <p:txBody>
          <a:bodyPr/>
          <a:lstStyle/>
          <a:p>
            <a:endParaRPr lang="zh-TW" altLang="en-US" dirty="0"/>
          </a:p>
        </p:txBody>
      </p:sp>
      <p:sp>
        <p:nvSpPr>
          <p:cNvPr id="5" name="副標題 4">
            <a:extLst>
              <a:ext uri="{FF2B5EF4-FFF2-40B4-BE49-F238E27FC236}">
                <a16:creationId xmlns:a16="http://schemas.microsoft.com/office/drawing/2014/main" id="{40B16523-14B4-4046-A618-002B9D42CDE4}"/>
              </a:ext>
            </a:extLst>
          </p:cNvPr>
          <p:cNvSpPr>
            <a:spLocks noGrp="1"/>
          </p:cNvSpPr>
          <p:nvPr>
            <p:ph type="subTitle" idx="1"/>
          </p:nvPr>
        </p:nvSpPr>
        <p:spPr/>
        <p:txBody>
          <a:bodyPr/>
          <a:lstStyle/>
          <a:p>
            <a:endParaRPr lang="zh-TW" altLang="en-US"/>
          </a:p>
        </p:txBody>
      </p:sp>
      <p:pic>
        <p:nvPicPr>
          <p:cNvPr id="8" name="圖片版面配置區 7">
            <a:extLst>
              <a:ext uri="{FF2B5EF4-FFF2-40B4-BE49-F238E27FC236}">
                <a16:creationId xmlns:a16="http://schemas.microsoft.com/office/drawing/2014/main" id="{D5C9089B-C5AC-4165-938C-4DE4A2A536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9" r="909"/>
          <a:stretch/>
        </p:blipFill>
        <p:spPr>
          <a:xfrm>
            <a:off x="0" y="0"/>
            <a:ext cx="12192000" cy="3492500"/>
          </a:xfrm>
        </p:spPr>
      </p:pic>
      <p:sp>
        <p:nvSpPr>
          <p:cNvPr id="9" name="矩形 8">
            <a:extLst>
              <a:ext uri="{FF2B5EF4-FFF2-40B4-BE49-F238E27FC236}">
                <a16:creationId xmlns:a16="http://schemas.microsoft.com/office/drawing/2014/main" id="{C8A38FDA-D8E2-4E82-9866-A62558F4B67A}"/>
              </a:ext>
            </a:extLst>
          </p:cNvPr>
          <p:cNvSpPr/>
          <p:nvPr/>
        </p:nvSpPr>
        <p:spPr>
          <a:xfrm>
            <a:off x="-1" y="0"/>
            <a:ext cx="376519"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DCED2826-1FED-428B-B48E-ADB0CACD34F8}"/>
              </a:ext>
            </a:extLst>
          </p:cNvPr>
          <p:cNvSpPr txBox="1"/>
          <p:nvPr/>
        </p:nvSpPr>
        <p:spPr>
          <a:xfrm>
            <a:off x="7888921" y="1401973"/>
            <a:ext cx="4428699"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2021</a:t>
            </a:r>
            <a:r>
              <a:rPr lang="zh-TW" altLang="en-US" sz="1200" b="1" dirty="0">
                <a:solidFill>
                  <a:schemeClr val="bg1"/>
                </a:solidFill>
                <a:latin typeface="微軟正黑體" panose="020B0604030504040204" pitchFamily="34" charset="-120"/>
                <a:ea typeface="微軟正黑體" panose="020B0604030504040204" pitchFamily="34" charset="-120"/>
              </a:rPr>
              <a:t>年 </a:t>
            </a:r>
            <a:r>
              <a:rPr lang="en-US" altLang="zh-TW" sz="1200" b="1" dirty="0">
                <a:solidFill>
                  <a:schemeClr val="bg1"/>
                </a:solidFill>
                <a:latin typeface="微軟正黑體" panose="020B0604030504040204" pitchFamily="34" charset="-120"/>
                <a:ea typeface="微軟正黑體" panose="020B0604030504040204" pitchFamily="34" charset="-120"/>
              </a:rPr>
              <a:t>Moldex3D Digital Twin</a:t>
            </a:r>
            <a:r>
              <a:rPr lang="zh-TW" altLang="en-US" sz="1200" b="1" dirty="0">
                <a:solidFill>
                  <a:schemeClr val="bg1"/>
                </a:solidFill>
                <a:latin typeface="微軟正黑體" panose="020B0604030504040204" pitchFamily="34" charset="-120"/>
                <a:ea typeface="微軟正黑體" panose="020B0604030504040204" pitchFamily="34" charset="-120"/>
              </a:rPr>
              <a:t>用户高峰会</a:t>
            </a:r>
          </a:p>
        </p:txBody>
      </p:sp>
      <p:sp>
        <p:nvSpPr>
          <p:cNvPr id="10" name="文字方塊 9">
            <a:extLst>
              <a:ext uri="{FF2B5EF4-FFF2-40B4-BE49-F238E27FC236}">
                <a16:creationId xmlns:a16="http://schemas.microsoft.com/office/drawing/2014/main" id="{17A660FB-FF62-45EE-BE71-222D4AF804F9}"/>
              </a:ext>
            </a:extLst>
          </p:cNvPr>
          <p:cNvSpPr txBox="1"/>
          <p:nvPr/>
        </p:nvSpPr>
        <p:spPr>
          <a:xfrm>
            <a:off x="7870725" y="1613239"/>
            <a:ext cx="4428699" cy="584775"/>
          </a:xfrm>
          <a:prstGeom prst="rect">
            <a:avLst/>
          </a:prstGeom>
          <a:noFill/>
        </p:spPr>
        <p:txBody>
          <a:bodyPr wrap="square" rtlCol="0">
            <a:spAutoFit/>
          </a:bodyPr>
          <a:lstStyle/>
          <a:p>
            <a:r>
              <a:rPr lang="en-US" altLang="zh-CN"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AI</a:t>
            </a:r>
            <a:r>
              <a:rPr lang="zh-CN"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数字转型智能智造</a:t>
            </a:r>
            <a:endPar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43542373-727D-4171-BDD4-A796F5A9704C}"/>
              </a:ext>
            </a:extLst>
          </p:cNvPr>
          <p:cNvSpPr txBox="1"/>
          <p:nvPr/>
        </p:nvSpPr>
        <p:spPr>
          <a:xfrm>
            <a:off x="8020334" y="2606730"/>
            <a:ext cx="1542198" cy="230832"/>
          </a:xfrm>
          <a:prstGeom prst="rect">
            <a:avLst/>
          </a:prstGeom>
          <a:solidFill>
            <a:schemeClr val="bg1"/>
          </a:solidFill>
        </p:spPr>
        <p:txBody>
          <a:bodyPr wrap="square" rtlCol="0">
            <a:spAutoFit/>
          </a:bodyPr>
          <a:lstStyle/>
          <a:p>
            <a:pPr algn="ctr"/>
            <a:r>
              <a:rPr lang="zh-TW" altLang="en-US" sz="900" dirty="0">
                <a:latin typeface="微軟正黑體" panose="020B0604030504040204" pitchFamily="34" charset="-120"/>
                <a:ea typeface="微軟正黑體" panose="020B0604030504040204" pitchFamily="34" charset="-120"/>
              </a:rPr>
              <a:t>在线研讨会</a:t>
            </a:r>
          </a:p>
        </p:txBody>
      </p:sp>
      <p:pic>
        <p:nvPicPr>
          <p:cNvPr id="7" name="圖片 6">
            <a:extLst>
              <a:ext uri="{FF2B5EF4-FFF2-40B4-BE49-F238E27FC236}">
                <a16:creationId xmlns:a16="http://schemas.microsoft.com/office/drawing/2014/main" id="{FD78C8C1-3879-438C-9FFE-834F8E032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346" y="487359"/>
            <a:ext cx="2190388" cy="731842"/>
          </a:xfrm>
          <a:prstGeom prst="rect">
            <a:avLst/>
          </a:prstGeom>
        </p:spPr>
      </p:pic>
    </p:spTree>
    <p:extLst>
      <p:ext uri="{BB962C8B-B14F-4D97-AF65-F5344CB8AC3E}">
        <p14:creationId xmlns:p14="http://schemas.microsoft.com/office/powerpoint/2010/main" val="34113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A31913-AD2D-463E-A5FB-3B7A9E1E3C92}"/>
              </a:ext>
            </a:extLst>
          </p:cNvPr>
          <p:cNvSpPr>
            <a:spLocks noGrp="1"/>
          </p:cNvSpPr>
          <p:nvPr>
            <p:ph type="title"/>
          </p:nvPr>
        </p:nvSpPr>
        <p:spPr/>
        <p:txBody>
          <a:bodyPr/>
          <a:lstStyle/>
          <a:p>
            <a:r>
              <a:rPr lang="en-US" altLang="zh-TW" dirty="0">
                <a:latin typeface="Arial" panose="020B0604020202020204" pitchFamily="34" charset="0"/>
                <a:cs typeface="Arial" panose="020B0604020202020204" pitchFamily="34" charset="0"/>
              </a:rPr>
              <a:t>Font   Arial(Bold)  20</a:t>
            </a:r>
            <a:endParaRPr lang="zh-TW" altLang="en-US" dirty="0">
              <a:latin typeface="Arial" panose="020B0604020202020204" pitchFamily="34" charset="0"/>
              <a:cs typeface="Arial" panose="020B0604020202020204" pitchFamily="34" charset="0"/>
            </a:endParaRPr>
          </a:p>
        </p:txBody>
      </p:sp>
      <p:sp>
        <p:nvSpPr>
          <p:cNvPr id="3" name="內容版面配置區 2">
            <a:extLst>
              <a:ext uri="{FF2B5EF4-FFF2-40B4-BE49-F238E27FC236}">
                <a16:creationId xmlns:a16="http://schemas.microsoft.com/office/drawing/2014/main" id="{0F5D4D94-885A-4AB6-9052-F158F14133F6}"/>
              </a:ext>
            </a:extLst>
          </p:cNvPr>
          <p:cNvSpPr>
            <a:spLocks noGrp="1"/>
          </p:cNvSpPr>
          <p:nvPr>
            <p:ph sz="quarter" idx="16"/>
          </p:nvPr>
        </p:nvSpPr>
        <p:spPr/>
        <p:txBody>
          <a:bodyPr/>
          <a:lstStyle/>
          <a:p>
            <a:r>
              <a:rPr lang="en-US" altLang="zh-TW" dirty="0">
                <a:latin typeface="Arial" panose="020B0604020202020204" pitchFamily="34" charset="0"/>
                <a:cs typeface="Arial" panose="020B0604020202020204" pitchFamily="34" charset="0"/>
              </a:rPr>
              <a:t>Title 1  Arial 18  R89 G89 B89</a:t>
            </a:r>
          </a:p>
          <a:p>
            <a:pPr lvl="1"/>
            <a:r>
              <a:rPr lang="en-US" altLang="zh-TW" dirty="0">
                <a:latin typeface="Arial" panose="020B0604020202020204" pitchFamily="34" charset="0"/>
                <a:cs typeface="Arial" panose="020B0604020202020204" pitchFamily="34" charset="0"/>
              </a:rPr>
              <a:t>Title 2  Arial 18  R195 G43 B7</a:t>
            </a:r>
          </a:p>
          <a:p>
            <a:pPr lvl="2"/>
            <a:r>
              <a:rPr lang="en-US" altLang="zh-TW" dirty="0">
                <a:latin typeface="Arial" panose="020B0604020202020204" pitchFamily="34" charset="0"/>
                <a:cs typeface="Arial" panose="020B0604020202020204" pitchFamily="34" charset="0"/>
              </a:rPr>
              <a:t>Title 3  Arial 18  R127 G127 B127</a:t>
            </a:r>
          </a:p>
          <a:p>
            <a:pPr lvl="3"/>
            <a:r>
              <a:rPr lang="en-US" altLang="zh-TW" dirty="0">
                <a:latin typeface="Arial" panose="020B0604020202020204" pitchFamily="34" charset="0"/>
                <a:cs typeface="Arial" panose="020B0604020202020204" pitchFamily="34" charset="0"/>
              </a:rPr>
              <a:t>Title 4  Arial 16  R47 G85 B151</a:t>
            </a:r>
          </a:p>
          <a:p>
            <a:pPr lvl="4"/>
            <a:r>
              <a:rPr lang="en-US" altLang="zh-TW" dirty="0">
                <a:latin typeface="Arial" panose="020B0604020202020204" pitchFamily="34" charset="0"/>
                <a:cs typeface="Arial" panose="020B0604020202020204" pitchFamily="34" charset="0"/>
              </a:rPr>
              <a:t>Title 5  Arial 16  R127 G127 B127</a:t>
            </a:r>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1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2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FC0BF05A-E31A-4C09-9064-015DAB46AC14}"/>
              </a:ext>
            </a:extLst>
          </p:cNvPr>
          <p:cNvSpPr>
            <a:spLocks noGrp="1"/>
          </p:cNvSpPr>
          <p:nvPr>
            <p:ph type="title"/>
          </p:nvPr>
        </p:nvSpPr>
        <p:spPr/>
        <p:txBody>
          <a:bodyPr/>
          <a:lstStyle/>
          <a:p>
            <a:r>
              <a:rPr lang="en-US" altLang="zh-TW" dirty="0"/>
              <a:t>Outline</a:t>
            </a:r>
            <a:endParaRPr lang="zh-TW" altLang="en-US" dirty="0"/>
          </a:p>
        </p:txBody>
      </p:sp>
      <p:sp>
        <p:nvSpPr>
          <p:cNvPr id="5" name="內容版面配置區 4">
            <a:extLst>
              <a:ext uri="{FF2B5EF4-FFF2-40B4-BE49-F238E27FC236}">
                <a16:creationId xmlns:a16="http://schemas.microsoft.com/office/drawing/2014/main" id="{804FF784-1442-42D5-A10F-06F8B6338BFA}"/>
              </a:ext>
            </a:extLst>
          </p:cNvPr>
          <p:cNvSpPr>
            <a:spLocks noGrp="1"/>
          </p:cNvSpPr>
          <p:nvPr>
            <p:ph sz="quarter" idx="11"/>
          </p:nvPr>
        </p:nvSpPr>
        <p:spPr/>
        <p:txBody>
          <a:bodyPr/>
          <a:lstStyle/>
          <a:p>
            <a:endParaRPr lang="zh-TW" altLang="en-US"/>
          </a:p>
        </p:txBody>
      </p:sp>
    </p:spTree>
    <p:extLst>
      <p:ext uri="{BB962C8B-B14F-4D97-AF65-F5344CB8AC3E}">
        <p14:creationId xmlns:p14="http://schemas.microsoft.com/office/powerpoint/2010/main" val="340074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7" name="文字版面配置區 6"/>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50140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9CB302CC-0F62-4253-B36D-94899C1FEEAF}"/>
              </a:ext>
            </a:extLst>
          </p:cNvPr>
          <p:cNvSpPr>
            <a:spLocks noGrp="1"/>
          </p:cNvSpPr>
          <p:nvPr>
            <p:ph type="title"/>
          </p:nvPr>
        </p:nvSpPr>
        <p:spPr/>
        <p:txBody>
          <a:bodyPr/>
          <a:lstStyle/>
          <a:p>
            <a:endParaRPr lang="zh-TW" altLang="en-US"/>
          </a:p>
        </p:txBody>
      </p:sp>
      <p:sp>
        <p:nvSpPr>
          <p:cNvPr id="7" name="內容版面配置區 6">
            <a:extLst>
              <a:ext uri="{FF2B5EF4-FFF2-40B4-BE49-F238E27FC236}">
                <a16:creationId xmlns:a16="http://schemas.microsoft.com/office/drawing/2014/main" id="{5971ADD2-2C88-41B2-8D34-090ED8B9B257}"/>
              </a:ext>
            </a:extLst>
          </p:cNvPr>
          <p:cNvSpPr>
            <a:spLocks noGrp="1"/>
          </p:cNvSpPr>
          <p:nvPr>
            <p:ph sz="quarter" idx="16"/>
          </p:nvPr>
        </p:nvSpPr>
        <p:spPr/>
        <p:txBody>
          <a:bodyPr/>
          <a:lstStyle/>
          <a:p>
            <a:endParaRPr lang="zh-TW" altLang="en-US"/>
          </a:p>
        </p:txBody>
      </p:sp>
    </p:spTree>
    <p:extLst>
      <p:ext uri="{BB962C8B-B14F-4D97-AF65-F5344CB8AC3E}">
        <p14:creationId xmlns:p14="http://schemas.microsoft.com/office/powerpoint/2010/main" val="340150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93D680AA-6E99-4F7D-B48F-C26E403151BF}"/>
              </a:ext>
            </a:extLst>
          </p:cNvPr>
          <p:cNvSpPr>
            <a:spLocks noGrp="1"/>
          </p:cNvSpPr>
          <p:nvPr>
            <p:ph type="title"/>
          </p:nvPr>
        </p:nvSpPr>
        <p:spPr/>
        <p:txBody>
          <a:bodyPr/>
          <a:lstStyle/>
          <a:p>
            <a:endParaRPr lang="zh-TW" altLang="en-US"/>
          </a:p>
        </p:txBody>
      </p:sp>
      <p:sp>
        <p:nvSpPr>
          <p:cNvPr id="10" name="圖片版面配置區 9">
            <a:extLst>
              <a:ext uri="{FF2B5EF4-FFF2-40B4-BE49-F238E27FC236}">
                <a16:creationId xmlns:a16="http://schemas.microsoft.com/office/drawing/2014/main" id="{4F3C3CB0-1ECD-4C4F-917A-0E91F120060A}"/>
              </a:ext>
            </a:extLst>
          </p:cNvPr>
          <p:cNvSpPr>
            <a:spLocks noGrp="1"/>
          </p:cNvSpPr>
          <p:nvPr>
            <p:ph type="pic" sz="quarter" idx="17"/>
          </p:nvPr>
        </p:nvSpPr>
        <p:spPr/>
      </p:sp>
      <p:sp>
        <p:nvSpPr>
          <p:cNvPr id="9" name="內容版面配置區 8">
            <a:extLst>
              <a:ext uri="{FF2B5EF4-FFF2-40B4-BE49-F238E27FC236}">
                <a16:creationId xmlns:a16="http://schemas.microsoft.com/office/drawing/2014/main" id="{F50382A5-E9AE-4BE9-B53B-73655F9FE322}"/>
              </a:ext>
            </a:extLst>
          </p:cNvPr>
          <p:cNvSpPr>
            <a:spLocks noGrp="1"/>
          </p:cNvSpPr>
          <p:nvPr>
            <p:ph sz="quarter" idx="16"/>
          </p:nvPr>
        </p:nvSpPr>
        <p:spPr/>
        <p:txBody>
          <a:bodyPr/>
          <a:lstStyle/>
          <a:p>
            <a:endParaRPr lang="zh-TW" altLang="en-US"/>
          </a:p>
        </p:txBody>
      </p:sp>
    </p:spTree>
    <p:extLst>
      <p:ext uri="{BB962C8B-B14F-4D97-AF65-F5344CB8AC3E}">
        <p14:creationId xmlns:p14="http://schemas.microsoft.com/office/powerpoint/2010/main" val="274167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7F99D70-E28B-4406-BB03-5DB575CEC449}"/>
              </a:ext>
            </a:extLst>
          </p:cNvPr>
          <p:cNvSpPr txBox="1"/>
          <p:nvPr/>
        </p:nvSpPr>
        <p:spPr>
          <a:xfrm>
            <a:off x="4394200" y="3044279"/>
            <a:ext cx="7101944" cy="769441"/>
          </a:xfrm>
          <a:prstGeom prst="rect">
            <a:avLst/>
          </a:prstGeom>
          <a:noFill/>
        </p:spPr>
        <p:txBody>
          <a:bodyPr wrap="none" rtlCol="0">
            <a:spAutoFit/>
          </a:bodyPr>
          <a:lstStyle/>
          <a:p>
            <a:r>
              <a:rPr lang="en-US" altLang="zh-TW" sz="4400" b="1" i="1" dirty="0">
                <a:solidFill>
                  <a:schemeClr val="bg1"/>
                </a:solidFill>
              </a:rPr>
              <a:t>Thank you for your attention!</a:t>
            </a:r>
            <a:endParaRPr lang="zh-TW" altLang="en-US" sz="4400" b="1" i="1" dirty="0">
              <a:solidFill>
                <a:schemeClr val="bg1"/>
              </a:solidFill>
            </a:endParaRPr>
          </a:p>
        </p:txBody>
      </p:sp>
    </p:spTree>
    <p:extLst>
      <p:ext uri="{BB962C8B-B14F-4D97-AF65-F5344CB8AC3E}">
        <p14:creationId xmlns:p14="http://schemas.microsoft.com/office/powerpoint/2010/main" val="199046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444FC-07F7-43F9-A2AE-D5D472200A4F}"/>
              </a:ext>
            </a:extLst>
          </p:cNvPr>
          <p:cNvSpPr>
            <a:spLocks noGrp="1"/>
          </p:cNvSpPr>
          <p:nvPr>
            <p:ph type="title"/>
          </p:nvPr>
        </p:nvSpPr>
        <p:spPr/>
        <p:txBody>
          <a:bodyPr/>
          <a:lstStyle/>
          <a:p>
            <a:r>
              <a:rPr lang="zh-TW" altLang="en-US" dirty="0"/>
              <a:t>中</a:t>
            </a:r>
            <a:r>
              <a:rPr lang="en-US" altLang="zh-TW" dirty="0"/>
              <a:t>/</a:t>
            </a:r>
            <a:r>
              <a:rPr lang="zh-TW" altLang="en-US" dirty="0"/>
              <a:t>英 字型建議</a:t>
            </a:r>
          </a:p>
        </p:txBody>
      </p:sp>
      <p:sp>
        <p:nvSpPr>
          <p:cNvPr id="3" name="內容版面配置區 2">
            <a:extLst>
              <a:ext uri="{FF2B5EF4-FFF2-40B4-BE49-F238E27FC236}">
                <a16:creationId xmlns:a16="http://schemas.microsoft.com/office/drawing/2014/main" id="{5A29F0E5-903B-4FE1-8223-566272AD5414}"/>
              </a:ext>
            </a:extLst>
          </p:cNvPr>
          <p:cNvSpPr>
            <a:spLocks noGrp="1"/>
          </p:cNvSpPr>
          <p:nvPr>
            <p:ph sz="quarter" idx="16"/>
          </p:nvPr>
        </p:nvSpPr>
        <p:spPr/>
        <p:txBody>
          <a:bodyPr/>
          <a:lstStyle/>
          <a:p>
            <a:r>
              <a:rPr lang="zh-TW" altLang="en-US" dirty="0"/>
              <a:t>英文版</a:t>
            </a:r>
          </a:p>
          <a:p>
            <a:pPr lvl="1"/>
            <a:r>
              <a:rPr lang="zh-TW" altLang="en-US" dirty="0"/>
              <a:t>英文標題字型		</a:t>
            </a:r>
            <a:r>
              <a:rPr lang="en-US" altLang="zh-TW" dirty="0"/>
              <a:t>Arial	 		ABCDEFGHIJKLMNOP</a:t>
            </a:r>
            <a:br>
              <a:rPr lang="en-US" altLang="zh-TW" dirty="0"/>
            </a:br>
            <a:r>
              <a:rPr lang="en-US" altLang="zh-TW" dirty="0"/>
              <a:t>							</a:t>
            </a:r>
            <a:r>
              <a:rPr lang="en-US" altLang="zh-TW" dirty="0" err="1"/>
              <a:t>abcdefghijklmnop</a:t>
            </a:r>
            <a:endParaRPr lang="en-US" altLang="zh-TW" dirty="0"/>
          </a:p>
          <a:p>
            <a:pPr lvl="1"/>
            <a:r>
              <a:rPr lang="zh-TW" altLang="en-US" dirty="0"/>
              <a:t>英文內文字型		</a:t>
            </a:r>
            <a:r>
              <a:rPr lang="en-US" altLang="zh-TW" dirty="0"/>
              <a:t>Arial			ABCDEFGHIJKLMNOP</a:t>
            </a:r>
            <a:br>
              <a:rPr lang="en-US" altLang="zh-TW" dirty="0"/>
            </a:br>
            <a:r>
              <a:rPr lang="en-US" altLang="zh-TW" dirty="0"/>
              <a:t>							</a:t>
            </a:r>
            <a:r>
              <a:rPr lang="en-US" altLang="zh-TW" dirty="0" err="1"/>
              <a:t>abcdefghijklmnop</a:t>
            </a:r>
            <a:endParaRPr lang="en-US" altLang="zh-TW" dirty="0"/>
          </a:p>
          <a:p>
            <a:pPr lvl="1"/>
            <a:endParaRPr lang="en-US" altLang="zh-TW" dirty="0"/>
          </a:p>
          <a:p>
            <a:pPr lvl="1"/>
            <a:endParaRPr lang="en-US" altLang="zh-TW" dirty="0"/>
          </a:p>
          <a:p>
            <a:r>
              <a:rPr lang="zh-TW" altLang="en-US" dirty="0"/>
              <a:t>中文版</a:t>
            </a:r>
          </a:p>
          <a:p>
            <a:pPr lvl="1"/>
            <a:r>
              <a:rPr lang="zh-TW" altLang="en-US" dirty="0"/>
              <a:t>中文標題字型		微軟正黑體</a:t>
            </a:r>
            <a:r>
              <a:rPr lang="en-US" altLang="zh-TW" dirty="0"/>
              <a:t>		</a:t>
            </a:r>
            <a:r>
              <a:rPr lang="zh-TW" altLang="en-US" dirty="0"/>
              <a:t>中文字型應用</a:t>
            </a:r>
          </a:p>
          <a:p>
            <a:pPr lvl="1"/>
            <a:r>
              <a:rPr lang="zh-TW" altLang="en-US" dirty="0"/>
              <a:t>中文內文字型		微軟正黑體</a:t>
            </a:r>
            <a:r>
              <a:rPr lang="en-US" altLang="zh-TW" dirty="0"/>
              <a:t>		</a:t>
            </a:r>
            <a:r>
              <a:rPr lang="zh-TW" altLang="en-US" dirty="0"/>
              <a:t>中文字型應用</a:t>
            </a:r>
          </a:p>
          <a:p>
            <a:endParaRPr lang="zh-TW" altLang="en-US" dirty="0"/>
          </a:p>
        </p:txBody>
      </p:sp>
    </p:spTree>
    <p:extLst>
      <p:ext uri="{BB962C8B-B14F-4D97-AF65-F5344CB8AC3E}">
        <p14:creationId xmlns:p14="http://schemas.microsoft.com/office/powerpoint/2010/main" val="138918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F323BE-AED8-49F6-AE41-BB8C05F47430}"/>
              </a:ext>
            </a:extLst>
          </p:cNvPr>
          <p:cNvSpPr>
            <a:spLocks noGrp="1"/>
          </p:cNvSpPr>
          <p:nvPr>
            <p:ph type="title"/>
          </p:nvPr>
        </p:nvSpPr>
        <p:spPr/>
        <p:txBody>
          <a:bodyPr/>
          <a:lstStyle/>
          <a:p>
            <a:r>
              <a:rPr lang="zh-TW" altLang="en-US" dirty="0"/>
              <a:t>標題 微軟正黑體</a:t>
            </a:r>
            <a:r>
              <a:rPr lang="en-US" altLang="zh-TW" dirty="0"/>
              <a:t>(</a:t>
            </a:r>
            <a:r>
              <a:rPr lang="zh-TW" altLang="en-US" dirty="0"/>
              <a:t>粗</a:t>
            </a:r>
            <a:r>
              <a:rPr lang="en-US" altLang="zh-TW" dirty="0"/>
              <a:t>)  20</a:t>
            </a:r>
            <a:endParaRPr lang="zh-TW" altLang="en-US" dirty="0"/>
          </a:p>
        </p:txBody>
      </p:sp>
      <p:sp>
        <p:nvSpPr>
          <p:cNvPr id="3" name="內容版面配置區 2">
            <a:extLst>
              <a:ext uri="{FF2B5EF4-FFF2-40B4-BE49-F238E27FC236}">
                <a16:creationId xmlns:a16="http://schemas.microsoft.com/office/drawing/2014/main" id="{B8A7ED38-468B-45CD-BB7F-203728FE8789}"/>
              </a:ext>
            </a:extLst>
          </p:cNvPr>
          <p:cNvSpPr>
            <a:spLocks noGrp="1"/>
          </p:cNvSpPr>
          <p:nvPr>
            <p:ph sz="quarter" idx="16"/>
          </p:nvPr>
        </p:nvSpPr>
        <p:spPr/>
        <p:txBody>
          <a:bodyPr/>
          <a:lstStyle/>
          <a:p>
            <a:r>
              <a:rPr lang="zh-TW" altLang="en-US" dirty="0"/>
              <a:t>標題</a:t>
            </a:r>
            <a:r>
              <a:rPr lang="en-US" altLang="zh-TW" dirty="0"/>
              <a:t>1  </a:t>
            </a:r>
            <a:r>
              <a:rPr lang="zh-TW" altLang="en-US" dirty="0"/>
              <a:t>微軟正黑體 </a:t>
            </a:r>
            <a:r>
              <a:rPr lang="en-US" altLang="zh-TW" dirty="0"/>
              <a:t>18  R89 G89 B89</a:t>
            </a:r>
          </a:p>
          <a:p>
            <a:pPr lvl="1"/>
            <a:r>
              <a:rPr lang="zh-TW" altLang="en-US" dirty="0"/>
              <a:t>標題</a:t>
            </a:r>
            <a:r>
              <a:rPr lang="en-US" altLang="zh-TW" dirty="0"/>
              <a:t>2  </a:t>
            </a:r>
            <a:r>
              <a:rPr lang="zh-TW" altLang="en-US" dirty="0"/>
              <a:t>微軟正黑體 </a:t>
            </a:r>
            <a:r>
              <a:rPr lang="en-US" altLang="zh-TW" dirty="0"/>
              <a:t>18  R195 G43 B7</a:t>
            </a:r>
          </a:p>
          <a:p>
            <a:pPr lvl="2"/>
            <a:r>
              <a:rPr lang="zh-TW" altLang="en-US" dirty="0"/>
              <a:t>標題</a:t>
            </a:r>
            <a:r>
              <a:rPr lang="en-US" altLang="zh-TW" dirty="0"/>
              <a:t>3  </a:t>
            </a:r>
            <a:r>
              <a:rPr lang="zh-TW" altLang="en-US" dirty="0"/>
              <a:t>微軟正黑體 </a:t>
            </a:r>
            <a:r>
              <a:rPr lang="en-US" altLang="zh-TW" dirty="0"/>
              <a:t>18  R127 G127 B127</a:t>
            </a:r>
          </a:p>
          <a:p>
            <a:pPr lvl="3"/>
            <a:r>
              <a:rPr lang="zh-TW" altLang="en-US" dirty="0"/>
              <a:t>標題</a:t>
            </a:r>
            <a:r>
              <a:rPr lang="en-US" altLang="zh-TW" dirty="0"/>
              <a:t>4  </a:t>
            </a:r>
            <a:r>
              <a:rPr lang="zh-TW" altLang="en-US" dirty="0"/>
              <a:t>微軟正黑體 </a:t>
            </a:r>
            <a:r>
              <a:rPr lang="en-US" altLang="zh-TW" dirty="0"/>
              <a:t>16  R47 G85 B151</a:t>
            </a:r>
          </a:p>
          <a:p>
            <a:pPr lvl="4"/>
            <a:r>
              <a:rPr lang="zh-TW" altLang="en-US" dirty="0"/>
              <a:t>標題</a:t>
            </a:r>
            <a:r>
              <a:rPr lang="en-US" altLang="zh-TW" dirty="0"/>
              <a:t>5  </a:t>
            </a:r>
            <a:r>
              <a:rPr lang="zh-TW" altLang="en-US" dirty="0"/>
              <a:t>微軟正黑體 </a:t>
            </a:r>
            <a:r>
              <a:rPr lang="en-US" altLang="zh-TW" dirty="0"/>
              <a:t>16  R127 G127 B127</a:t>
            </a:r>
            <a:endParaRPr lang="zh-TW" altLang="en-US" dirty="0"/>
          </a:p>
        </p:txBody>
      </p:sp>
    </p:spTree>
    <p:extLst>
      <p:ext uri="{BB962C8B-B14F-4D97-AF65-F5344CB8AC3E}">
        <p14:creationId xmlns:p14="http://schemas.microsoft.com/office/powerpoint/2010/main" val="836691632"/>
      </p:ext>
    </p:extLst>
  </p:cSld>
  <p:clrMapOvr>
    <a:masterClrMapping/>
  </p:clrMapOvr>
</p:sld>
</file>

<file path=ppt/theme/theme1.xml><?xml version="1.0" encoding="utf-8"?>
<a:theme xmlns:a="http://schemas.openxmlformats.org/drawingml/2006/main" name="封面">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內頁">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章節">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封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6068</TotalTime>
  <Words>193</Words>
  <Application>Microsoft Office PowerPoint</Application>
  <PresentationFormat>寬螢幕</PresentationFormat>
  <Paragraphs>26</Paragraphs>
  <Slides>10</Slides>
  <Notes>0</Notes>
  <HiddenSlides>0</HiddenSlides>
  <MMClips>0</MMClips>
  <ScaleCrop>false</ScaleCrop>
  <HeadingPairs>
    <vt:vector size="6" baseType="variant">
      <vt:variant>
        <vt:lpstr>使用字型</vt:lpstr>
      </vt:variant>
      <vt:variant>
        <vt:i4>3</vt:i4>
      </vt:variant>
      <vt:variant>
        <vt:lpstr>佈景主題</vt:lpstr>
      </vt:variant>
      <vt:variant>
        <vt:i4>4</vt:i4>
      </vt:variant>
      <vt:variant>
        <vt:lpstr>投影片標題</vt:lpstr>
      </vt:variant>
      <vt:variant>
        <vt:i4>10</vt:i4>
      </vt:variant>
    </vt:vector>
  </HeadingPairs>
  <TitlesOfParts>
    <vt:vector size="17" baseType="lpstr">
      <vt:lpstr>微軟正黑體</vt:lpstr>
      <vt:lpstr>Arial</vt:lpstr>
      <vt:lpstr>Calibri</vt:lpstr>
      <vt:lpstr>封面</vt:lpstr>
      <vt:lpstr>內頁</vt:lpstr>
      <vt:lpstr>章節</vt:lpstr>
      <vt:lpstr>封底</vt:lpstr>
      <vt:lpstr>PowerPoint 簡報</vt:lpstr>
      <vt:lpstr>PowerPoint 簡報</vt:lpstr>
      <vt:lpstr>Outline</vt:lpstr>
      <vt:lpstr>PowerPoint 簡報</vt:lpstr>
      <vt:lpstr>PowerPoint 簡報</vt:lpstr>
      <vt:lpstr>PowerPoint 簡報</vt:lpstr>
      <vt:lpstr>PowerPoint 簡報</vt:lpstr>
      <vt:lpstr>中/英 字型建議</vt:lpstr>
      <vt:lpstr>標題 微軟正黑體(粗)  20</vt:lpstr>
      <vt:lpstr>Font   Arial(Bold)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Irene Chen</dc:creator>
  <cp:lastModifiedBy>John Lai</cp:lastModifiedBy>
  <cp:revision>144</cp:revision>
  <dcterms:created xsi:type="dcterms:W3CDTF">2021-01-29T08:46:50Z</dcterms:created>
  <dcterms:modified xsi:type="dcterms:W3CDTF">2021-10-25T07:27:17Z</dcterms:modified>
</cp:coreProperties>
</file>